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CallableStatement in JDBC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 err="1"/>
              <a:t>CallableStatement</a:t>
            </a:r>
            <a:r>
              <a:rPr dirty="0"/>
              <a:t> is used to execute stored procedures and functions.</a:t>
            </a:r>
          </a:p>
          <a:p>
            <a:r>
              <a:rPr dirty="0" smtClean="0"/>
              <a:t>Syntax</a:t>
            </a:r>
            <a:r>
              <a:rPr dirty="0"/>
              <a:t>:</a:t>
            </a:r>
          </a:p>
          <a:p>
            <a:pPr lvl="1"/>
            <a:r>
              <a:rPr dirty="0" err="1"/>
              <a:t>CallableStatement</a:t>
            </a:r>
            <a:r>
              <a:rPr dirty="0"/>
              <a:t> </a:t>
            </a:r>
            <a:r>
              <a:rPr dirty="0" err="1"/>
              <a:t>cs</a:t>
            </a:r>
            <a:r>
              <a:rPr dirty="0"/>
              <a:t> = </a:t>
            </a:r>
            <a:r>
              <a:rPr dirty="0" err="1"/>
              <a:t>con.prepareCall</a:t>
            </a:r>
            <a:r>
              <a:rPr dirty="0"/>
              <a:t>("{call </a:t>
            </a:r>
            <a:r>
              <a:rPr dirty="0" err="1"/>
              <a:t>procedure_name</a:t>
            </a:r>
            <a:r>
              <a:rPr dirty="0"/>
              <a:t>(?, ?, ...)}");</a:t>
            </a:r>
          </a:p>
          <a:p>
            <a:pPr lvl="1"/>
            <a:endParaRPr dirty="0"/>
          </a:p>
          <a:p>
            <a:r>
              <a:rPr dirty="0"/>
              <a:t>Methods:</a:t>
            </a:r>
          </a:p>
          <a:p>
            <a:pPr marL="400050" lvl="1" indent="0">
              <a:buNone/>
            </a:pPr>
            <a:r>
              <a:rPr dirty="0"/>
              <a:t>- </a:t>
            </a:r>
            <a:r>
              <a:rPr dirty="0" err="1"/>
              <a:t>setXXX</a:t>
            </a:r>
            <a:r>
              <a:rPr dirty="0"/>
              <a:t>()</a:t>
            </a:r>
          </a:p>
          <a:p>
            <a:pPr marL="400050" lvl="1" indent="0">
              <a:buNone/>
            </a:pPr>
            <a:r>
              <a:rPr dirty="0"/>
              <a:t>- </a:t>
            </a:r>
            <a:r>
              <a:rPr dirty="0" err="1"/>
              <a:t>registerOutParameter</a:t>
            </a:r>
            <a:r>
              <a:rPr dirty="0"/>
              <a:t>()</a:t>
            </a:r>
          </a:p>
          <a:p>
            <a:pPr marL="400050" lvl="1" indent="0">
              <a:buNone/>
            </a:pPr>
            <a:r>
              <a:rPr dirty="0"/>
              <a:t>- execute()</a:t>
            </a:r>
          </a:p>
          <a:p>
            <a:pPr marL="400050" lvl="1" indent="0">
              <a:buNone/>
            </a:pPr>
            <a:r>
              <a:rPr dirty="0"/>
              <a:t>- </a:t>
            </a:r>
            <a:r>
              <a:rPr dirty="0" err="1"/>
              <a:t>getXXX</a:t>
            </a:r>
            <a:r>
              <a:rPr dirty="0"/>
              <a:t>()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Java I/O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 stream is a flow of data between a source and destination.</a:t>
            </a:r>
          </a:p>
          <a:p>
            <a:endParaRPr dirty="0"/>
          </a:p>
          <a:p>
            <a:r>
              <a:rPr dirty="0"/>
              <a:t>Types:</a:t>
            </a:r>
          </a:p>
          <a:p>
            <a:pPr marL="400050" lvl="1" indent="0">
              <a:buNone/>
            </a:pPr>
            <a:r>
              <a:rPr dirty="0"/>
              <a:t>- Byte Streams</a:t>
            </a:r>
          </a:p>
          <a:p>
            <a:pPr marL="400050" lvl="1" indent="0">
              <a:buNone/>
            </a:pPr>
            <a:r>
              <a:rPr dirty="0"/>
              <a:t>- Character Streams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Buffered &amp; Filter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Buffered streams improve efficiency by reducing disk I/O.</a:t>
            </a:r>
          </a:p>
          <a:p>
            <a:endParaRPr dirty="0"/>
          </a:p>
          <a:p>
            <a:r>
              <a:rPr dirty="0"/>
              <a:t>Example:</a:t>
            </a:r>
          </a:p>
          <a:p>
            <a:pPr lvl="1"/>
            <a:r>
              <a:rPr dirty="0" err="1"/>
              <a:t>BufferedInputStream</a:t>
            </a:r>
            <a:r>
              <a:rPr dirty="0"/>
              <a:t> </a:t>
            </a:r>
            <a:r>
              <a:rPr dirty="0" err="1"/>
              <a:t>bis</a:t>
            </a:r>
            <a:r>
              <a:rPr dirty="0"/>
              <a:t> = new </a:t>
            </a:r>
            <a:r>
              <a:rPr dirty="0" err="1"/>
              <a:t>BufferedInputStream</a:t>
            </a:r>
            <a:r>
              <a:rPr dirty="0"/>
              <a:t>(new </a:t>
            </a:r>
            <a:r>
              <a:rPr dirty="0" err="1"/>
              <a:t>FileInputStream</a:t>
            </a:r>
            <a:r>
              <a:rPr dirty="0"/>
              <a:t>("input.txt"));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DataInputStream &amp; DataOutputStream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Used for reading/writing primitive data types.</a:t>
            </a:r>
          </a:p>
          <a:p>
            <a:endParaRPr dirty="0"/>
          </a:p>
          <a:p>
            <a:r>
              <a:rPr dirty="0"/>
              <a:t>Example:</a:t>
            </a:r>
          </a:p>
          <a:p>
            <a:pPr lvl="1"/>
            <a:r>
              <a:rPr dirty="0" err="1"/>
              <a:t>DataOutputStream</a:t>
            </a:r>
            <a:r>
              <a:rPr dirty="0"/>
              <a:t> dos = new </a:t>
            </a:r>
            <a:r>
              <a:rPr dirty="0" err="1"/>
              <a:t>DataOutputStream</a:t>
            </a:r>
            <a:r>
              <a:rPr dirty="0"/>
              <a:t>(new </a:t>
            </a:r>
            <a:r>
              <a:rPr dirty="0" err="1"/>
              <a:t>FileOutputStream</a:t>
            </a:r>
            <a:r>
              <a:rPr dirty="0"/>
              <a:t>("data.dat"));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PrintStream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Used for formatted output to console or files.</a:t>
            </a:r>
          </a:p>
          <a:p>
            <a:endParaRPr dirty="0"/>
          </a:p>
          <a:p>
            <a:r>
              <a:rPr dirty="0"/>
              <a:t>Example:</a:t>
            </a:r>
          </a:p>
          <a:p>
            <a:pPr lvl="1"/>
            <a:r>
              <a:rPr dirty="0" err="1"/>
              <a:t>PrintStream</a:t>
            </a:r>
            <a:r>
              <a:rPr dirty="0"/>
              <a:t> </a:t>
            </a:r>
            <a:r>
              <a:rPr dirty="0" err="1"/>
              <a:t>ps</a:t>
            </a:r>
            <a:r>
              <a:rPr dirty="0"/>
              <a:t> = new </a:t>
            </a:r>
            <a:r>
              <a:rPr dirty="0" err="1"/>
              <a:t>PrintStream</a:t>
            </a:r>
            <a:r>
              <a:rPr dirty="0"/>
              <a:t>(</a:t>
            </a:r>
            <a:r>
              <a:rPr dirty="0" err="1"/>
              <a:t>System.out</a:t>
            </a:r>
            <a:r>
              <a:rPr dirty="0"/>
              <a:t>);</a:t>
            </a:r>
          </a:p>
          <a:p>
            <a:pPr lvl="1"/>
            <a:r>
              <a:rPr dirty="0" err="1"/>
              <a:t>ps.printf</a:t>
            </a:r>
            <a:r>
              <a:rPr dirty="0"/>
              <a:t>("Average = %.2f", 85.67);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RandomAccessFile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Allows reading/writing from any position.</a:t>
            </a:r>
          </a:p>
          <a:p>
            <a:endParaRPr dirty="0"/>
          </a:p>
          <a:p>
            <a:r>
              <a:rPr dirty="0"/>
              <a:t>Example:</a:t>
            </a:r>
          </a:p>
          <a:p>
            <a:pPr lvl="1"/>
            <a:r>
              <a:rPr dirty="0" err="1"/>
              <a:t>RandomAccessFile</a:t>
            </a:r>
            <a:r>
              <a:rPr dirty="0"/>
              <a:t> file = new </a:t>
            </a:r>
            <a:r>
              <a:rPr dirty="0" err="1"/>
              <a:t>RandomAccessFile</a:t>
            </a:r>
            <a:r>
              <a:rPr dirty="0"/>
              <a:t>("example.txt", "</a:t>
            </a:r>
            <a:r>
              <a:rPr dirty="0" err="1"/>
              <a:t>rw</a:t>
            </a:r>
            <a:r>
              <a:rPr dirty="0"/>
              <a:t>");</a:t>
            </a:r>
          </a:p>
          <a:p>
            <a:pPr lvl="1"/>
            <a:r>
              <a:rPr dirty="0" err="1"/>
              <a:t>file.seek</a:t>
            </a:r>
            <a:r>
              <a:rPr dirty="0"/>
              <a:t>(10);</a:t>
            </a:r>
          </a:p>
          <a:p>
            <a:pPr lvl="1"/>
            <a:r>
              <a:rPr dirty="0" err="1"/>
              <a:t>file.writeBytes</a:t>
            </a:r>
            <a:r>
              <a:rPr dirty="0"/>
              <a:t>("JAVA");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CallableStatement</a:t>
            </a:r>
            <a:r>
              <a:rPr dirty="0"/>
              <a:t> - Executes stored procedures/functions</a:t>
            </a:r>
          </a:p>
          <a:p>
            <a:r>
              <a:rPr dirty="0"/>
              <a:t>Batch Update - Executes multiple SQLs</a:t>
            </a:r>
          </a:p>
          <a:p>
            <a:r>
              <a:rPr dirty="0"/>
              <a:t>Transaction - Commit/Rollback</a:t>
            </a:r>
          </a:p>
          <a:p>
            <a:r>
              <a:rPr dirty="0"/>
              <a:t>Metadata - DB info</a:t>
            </a:r>
          </a:p>
          <a:p>
            <a:r>
              <a:rPr dirty="0"/>
              <a:t>I/O Streams - Data Handling in Java.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Creating PL/SQL Stored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dirty="0"/>
              <a:t>Stored procedures are precompiled SQL blocks stored in the DB.</a:t>
            </a:r>
          </a:p>
          <a:p>
            <a:endParaRPr dirty="0"/>
          </a:p>
          <a:p>
            <a:r>
              <a:rPr dirty="0"/>
              <a:t>Example:</a:t>
            </a:r>
          </a:p>
          <a:p>
            <a:pPr lvl="1"/>
            <a:r>
              <a:rPr dirty="0"/>
              <a:t>CREATE OR REPLACE PROCEDURE </a:t>
            </a:r>
            <a:r>
              <a:rPr dirty="0" err="1"/>
              <a:t>getStudentName</a:t>
            </a:r>
            <a:r>
              <a:rPr dirty="0"/>
              <a:t>(</a:t>
            </a:r>
            <a:r>
              <a:rPr dirty="0" err="1"/>
              <a:t>p_id</a:t>
            </a:r>
            <a:r>
              <a:rPr dirty="0"/>
              <a:t> IN NUMBER, </a:t>
            </a:r>
            <a:r>
              <a:rPr dirty="0" err="1"/>
              <a:t>p_name</a:t>
            </a:r>
            <a:r>
              <a:rPr dirty="0"/>
              <a:t> OUT VARCHAR2)</a:t>
            </a:r>
          </a:p>
          <a:p>
            <a:pPr lvl="1"/>
            <a:r>
              <a:rPr dirty="0"/>
              <a:t>AS</a:t>
            </a:r>
          </a:p>
          <a:p>
            <a:pPr lvl="1"/>
            <a:r>
              <a:rPr dirty="0"/>
              <a:t>BEGIN</a:t>
            </a:r>
          </a:p>
          <a:p>
            <a:pPr lvl="1"/>
            <a:r>
              <a:rPr dirty="0"/>
              <a:t>  SELECT name INTO </a:t>
            </a:r>
            <a:r>
              <a:rPr dirty="0" err="1"/>
              <a:t>p_name</a:t>
            </a:r>
            <a:r>
              <a:rPr dirty="0"/>
              <a:t> FROM student WHERE </a:t>
            </a:r>
            <a:r>
              <a:rPr dirty="0" err="1"/>
              <a:t>sid</a:t>
            </a:r>
            <a:r>
              <a:rPr dirty="0"/>
              <a:t> = </a:t>
            </a:r>
            <a:r>
              <a:rPr dirty="0" err="1"/>
              <a:t>p_id</a:t>
            </a:r>
            <a:r>
              <a:rPr dirty="0"/>
              <a:t>;</a:t>
            </a:r>
          </a:p>
          <a:p>
            <a:pPr lvl="1"/>
            <a:r>
              <a:rPr dirty="0"/>
              <a:t>END;</a:t>
            </a:r>
          </a:p>
          <a:p>
            <a:endParaRPr dirty="0"/>
          </a:p>
          <a:p>
            <a:r>
              <a:rPr dirty="0"/>
              <a:t>Java Call:</a:t>
            </a:r>
          </a:p>
          <a:p>
            <a:pPr lvl="1"/>
            <a:r>
              <a:rPr dirty="0" err="1"/>
              <a:t>CallableStatement</a:t>
            </a:r>
            <a:r>
              <a:rPr dirty="0"/>
              <a:t> </a:t>
            </a:r>
            <a:r>
              <a:rPr dirty="0" err="1"/>
              <a:t>cs</a:t>
            </a:r>
            <a:r>
              <a:rPr dirty="0"/>
              <a:t> = </a:t>
            </a:r>
            <a:r>
              <a:rPr dirty="0" err="1"/>
              <a:t>con.prepareCall</a:t>
            </a:r>
            <a:r>
              <a:rPr dirty="0"/>
              <a:t>("{call </a:t>
            </a:r>
            <a:r>
              <a:rPr dirty="0" err="1"/>
              <a:t>getStudentName</a:t>
            </a:r>
            <a:r>
              <a:rPr dirty="0"/>
              <a:t>(?, ?)}");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Creating PL/SQL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dirty="0"/>
              <a:t>Functions return a single value and can be used in SQL statements.</a:t>
            </a:r>
          </a:p>
          <a:p>
            <a:endParaRPr dirty="0"/>
          </a:p>
          <a:p>
            <a:r>
              <a:rPr dirty="0"/>
              <a:t>Example:</a:t>
            </a:r>
          </a:p>
          <a:p>
            <a:pPr lvl="1"/>
            <a:r>
              <a:rPr dirty="0"/>
              <a:t>CREATE OR REPLACE FUNCTION </a:t>
            </a:r>
            <a:r>
              <a:rPr dirty="0" err="1"/>
              <a:t>getTotalMarks</a:t>
            </a:r>
            <a:r>
              <a:rPr dirty="0"/>
              <a:t>(</a:t>
            </a:r>
            <a:r>
              <a:rPr dirty="0" err="1"/>
              <a:t>p_id</a:t>
            </a:r>
            <a:r>
              <a:rPr dirty="0"/>
              <a:t> IN NUMBER)</a:t>
            </a:r>
          </a:p>
          <a:p>
            <a:pPr lvl="1"/>
            <a:r>
              <a:rPr dirty="0"/>
              <a:t>RETURN NUMBER AS total NUMBER;</a:t>
            </a:r>
          </a:p>
          <a:p>
            <a:pPr lvl="1"/>
            <a:r>
              <a:rPr dirty="0"/>
              <a:t>BEGIN</a:t>
            </a:r>
          </a:p>
          <a:p>
            <a:pPr lvl="1"/>
            <a:r>
              <a:rPr dirty="0"/>
              <a:t>SELECT SUM(marks) INTO total FROM marks WHERE </a:t>
            </a:r>
            <a:r>
              <a:rPr dirty="0" err="1"/>
              <a:t>sid</a:t>
            </a:r>
            <a:r>
              <a:rPr dirty="0"/>
              <a:t> = </a:t>
            </a:r>
            <a:r>
              <a:rPr dirty="0" err="1"/>
              <a:t>p_id</a:t>
            </a:r>
            <a:r>
              <a:rPr dirty="0"/>
              <a:t>; RETURN total; END;</a:t>
            </a:r>
          </a:p>
          <a:p>
            <a:pPr lvl="1"/>
            <a:endParaRPr dirty="0"/>
          </a:p>
          <a:p>
            <a:r>
              <a:rPr dirty="0"/>
              <a:t>Java:</a:t>
            </a:r>
          </a:p>
          <a:p>
            <a:pPr lvl="1"/>
            <a:r>
              <a:rPr dirty="0" err="1"/>
              <a:t>CallableStatement</a:t>
            </a:r>
            <a:r>
              <a:rPr dirty="0"/>
              <a:t> </a:t>
            </a:r>
            <a:r>
              <a:rPr dirty="0" err="1"/>
              <a:t>cs</a:t>
            </a:r>
            <a:r>
              <a:rPr dirty="0"/>
              <a:t> = </a:t>
            </a:r>
            <a:r>
              <a:rPr dirty="0" err="1"/>
              <a:t>con.prepareCall</a:t>
            </a:r>
            <a:r>
              <a:rPr dirty="0"/>
              <a:t>("{? = call </a:t>
            </a:r>
            <a:r>
              <a:rPr dirty="0" err="1"/>
              <a:t>getTotalMarks</a:t>
            </a:r>
            <a:r>
              <a:rPr dirty="0"/>
              <a:t>(?)}");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Executing Procedures &amp;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Procedures: {call procedure_name(?, ?)}</a:t>
            </a:r>
          </a:p>
          <a:p>
            <a:r>
              <a:t>Functions: {? = call function_name(?, ?)}</a:t>
            </a:r>
          </a:p>
          <a:p>
            <a:r>
              <a:t>Use execute() or executeUpdate() to run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Batch Updation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Executes multiple SQL statements together.</a:t>
            </a:r>
          </a:p>
          <a:p>
            <a:endParaRPr dirty="0"/>
          </a:p>
          <a:p>
            <a:r>
              <a:rPr dirty="0"/>
              <a:t>Example:</a:t>
            </a:r>
          </a:p>
          <a:p>
            <a:pPr lvl="1"/>
            <a:r>
              <a:rPr dirty="0"/>
              <a:t>Statement </a:t>
            </a:r>
            <a:r>
              <a:rPr dirty="0" err="1"/>
              <a:t>stmt</a:t>
            </a:r>
            <a:r>
              <a:rPr dirty="0"/>
              <a:t> = </a:t>
            </a:r>
            <a:r>
              <a:rPr dirty="0" err="1"/>
              <a:t>con.createStatement</a:t>
            </a:r>
            <a:r>
              <a:rPr dirty="0"/>
              <a:t>();</a:t>
            </a:r>
          </a:p>
          <a:p>
            <a:pPr lvl="1"/>
            <a:r>
              <a:rPr dirty="0" err="1"/>
              <a:t>stmt.addBatch</a:t>
            </a:r>
            <a:r>
              <a:rPr dirty="0"/>
              <a:t>("INSERT INTO </a:t>
            </a:r>
            <a:r>
              <a:rPr dirty="0" err="1"/>
              <a:t>emp</a:t>
            </a:r>
            <a:r>
              <a:rPr dirty="0"/>
              <a:t> VALUES (101, 'Amit')");</a:t>
            </a:r>
          </a:p>
          <a:p>
            <a:pPr lvl="1"/>
            <a:r>
              <a:rPr dirty="0" err="1"/>
              <a:t>stmt.addBatch</a:t>
            </a:r>
            <a:r>
              <a:rPr dirty="0"/>
              <a:t>("UPDATE </a:t>
            </a:r>
            <a:r>
              <a:rPr dirty="0" err="1"/>
              <a:t>emp</a:t>
            </a:r>
            <a:r>
              <a:rPr dirty="0"/>
              <a:t> SET name='Ravi' WHERE id=102");</a:t>
            </a:r>
          </a:p>
          <a:p>
            <a:pPr lvl="1"/>
            <a:r>
              <a:rPr dirty="0" err="1"/>
              <a:t>stmt.executeBatch</a:t>
            </a:r>
            <a:r>
              <a:rPr dirty="0"/>
              <a:t>();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Transaction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Ensures all operations execute successfully or none do.</a:t>
            </a:r>
          </a:p>
          <a:p>
            <a:endParaRPr dirty="0"/>
          </a:p>
          <a:p>
            <a:r>
              <a:rPr dirty="0"/>
              <a:t>Example:</a:t>
            </a:r>
          </a:p>
          <a:p>
            <a:pPr lvl="1"/>
            <a:r>
              <a:rPr dirty="0" err="1"/>
              <a:t>con.setAutoCommit</a:t>
            </a:r>
            <a:r>
              <a:rPr dirty="0"/>
              <a:t>(false);</a:t>
            </a:r>
          </a:p>
          <a:p>
            <a:pPr lvl="1"/>
            <a:r>
              <a:rPr dirty="0"/>
              <a:t>// SQL operations</a:t>
            </a:r>
          </a:p>
          <a:p>
            <a:pPr lvl="1"/>
            <a:r>
              <a:rPr dirty="0" err="1"/>
              <a:t>con.commit</a:t>
            </a:r>
            <a:r>
              <a:rPr dirty="0"/>
              <a:t>();</a:t>
            </a:r>
          </a:p>
          <a:p>
            <a:pPr lvl="1"/>
            <a:r>
              <a:rPr dirty="0"/>
              <a:t>// </a:t>
            </a:r>
            <a:r>
              <a:rPr dirty="0" err="1"/>
              <a:t>con.rollback</a:t>
            </a:r>
            <a:r>
              <a:rPr dirty="0"/>
              <a:t>() on error.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Programmatic Initialization of Database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/>
              <a:t>Steps:</a:t>
            </a:r>
          </a:p>
          <a:p>
            <a:pPr marL="457200" lvl="1" indent="0">
              <a:buNone/>
            </a:pPr>
            <a:r>
              <a:rPr dirty="0"/>
              <a:t>1. Load Driver</a:t>
            </a:r>
          </a:p>
          <a:p>
            <a:pPr marL="457200" lvl="1" indent="0">
              <a:buNone/>
            </a:pPr>
            <a:r>
              <a:rPr dirty="0"/>
              <a:t>2. Establish Connection</a:t>
            </a:r>
          </a:p>
          <a:p>
            <a:pPr marL="457200" lvl="1" indent="0">
              <a:buNone/>
            </a:pPr>
            <a:r>
              <a:rPr dirty="0"/>
              <a:t>3. Create Statement</a:t>
            </a:r>
          </a:p>
          <a:p>
            <a:pPr marL="457200" lvl="1" indent="0">
              <a:buNone/>
            </a:pPr>
            <a:r>
              <a:rPr dirty="0"/>
              <a:t>4. Execute Query</a:t>
            </a:r>
          </a:p>
          <a:p>
            <a:pPr marL="457200" lvl="1" indent="0">
              <a:buNone/>
            </a:pPr>
            <a:r>
              <a:rPr dirty="0"/>
              <a:t>5. Close Connection</a:t>
            </a:r>
          </a:p>
          <a:p>
            <a:endParaRPr dirty="0"/>
          </a:p>
          <a:p>
            <a:r>
              <a:rPr dirty="0"/>
              <a:t>Example:</a:t>
            </a:r>
          </a:p>
          <a:p>
            <a:pPr lvl="1"/>
            <a:r>
              <a:rPr dirty="0" err="1"/>
              <a:t>Class.forName</a:t>
            </a:r>
            <a:r>
              <a:rPr dirty="0"/>
              <a:t>("</a:t>
            </a:r>
            <a:r>
              <a:rPr dirty="0" err="1"/>
              <a:t>com.mysql.cj.jdbc.Driver</a:t>
            </a:r>
            <a:r>
              <a:rPr dirty="0"/>
              <a:t>");</a:t>
            </a:r>
          </a:p>
          <a:p>
            <a:pPr lvl="1"/>
            <a:r>
              <a:rPr dirty="0"/>
              <a:t>Connection con = </a:t>
            </a:r>
            <a:r>
              <a:rPr dirty="0" err="1"/>
              <a:t>DriverManager.getConnection</a:t>
            </a:r>
            <a:r>
              <a:rPr dirty="0"/>
              <a:t>(...);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ResultSetMetaData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Gives column information of a </a:t>
            </a:r>
            <a:r>
              <a:rPr dirty="0" err="1"/>
              <a:t>ResultSet</a:t>
            </a:r>
            <a:r>
              <a:rPr dirty="0"/>
              <a:t>.</a:t>
            </a:r>
          </a:p>
          <a:p>
            <a:endParaRPr dirty="0"/>
          </a:p>
          <a:p>
            <a:r>
              <a:rPr dirty="0"/>
              <a:t>Example:</a:t>
            </a:r>
          </a:p>
          <a:p>
            <a:pPr lvl="1"/>
            <a:r>
              <a:rPr dirty="0" err="1"/>
              <a:t>ResultSetMetaData</a:t>
            </a:r>
            <a:r>
              <a:rPr dirty="0"/>
              <a:t> </a:t>
            </a:r>
            <a:r>
              <a:rPr dirty="0" err="1"/>
              <a:t>rsmd</a:t>
            </a:r>
            <a:r>
              <a:rPr dirty="0"/>
              <a:t> = </a:t>
            </a:r>
            <a:r>
              <a:rPr dirty="0" err="1"/>
              <a:t>rs.getMetaData</a:t>
            </a:r>
            <a:r>
              <a:rPr dirty="0"/>
              <a:t>();</a:t>
            </a:r>
          </a:p>
          <a:p>
            <a:pPr lvl="1"/>
            <a:r>
              <a:rPr dirty="0" err="1"/>
              <a:t>System.out.println</a:t>
            </a:r>
            <a:r>
              <a:rPr dirty="0"/>
              <a:t>(</a:t>
            </a:r>
            <a:r>
              <a:rPr dirty="0" err="1"/>
              <a:t>rsmd.getColumnCount</a:t>
            </a:r>
            <a:r>
              <a:rPr dirty="0"/>
              <a:t>());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DatabaseMetaData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Provides information about the database.</a:t>
            </a:r>
          </a:p>
          <a:p>
            <a:endParaRPr dirty="0"/>
          </a:p>
          <a:p>
            <a:r>
              <a:rPr dirty="0"/>
              <a:t>Example:</a:t>
            </a:r>
          </a:p>
          <a:p>
            <a:pPr lvl="1"/>
            <a:r>
              <a:rPr dirty="0" err="1"/>
              <a:t>DatabaseMetaData</a:t>
            </a:r>
            <a:r>
              <a:rPr dirty="0"/>
              <a:t> </a:t>
            </a:r>
            <a:r>
              <a:rPr dirty="0" err="1"/>
              <a:t>dbmd</a:t>
            </a:r>
            <a:r>
              <a:rPr dirty="0"/>
              <a:t> = </a:t>
            </a:r>
            <a:r>
              <a:rPr dirty="0" err="1"/>
              <a:t>con.getMetaData</a:t>
            </a:r>
            <a:r>
              <a:rPr dirty="0"/>
              <a:t>();</a:t>
            </a:r>
          </a:p>
          <a:p>
            <a:pPr lvl="1"/>
            <a:r>
              <a:rPr dirty="0" err="1"/>
              <a:t>System.out.println</a:t>
            </a:r>
            <a:r>
              <a:rPr dirty="0"/>
              <a:t>(</a:t>
            </a:r>
            <a:r>
              <a:rPr dirty="0" err="1"/>
              <a:t>dbmd.getDatabaseProductName</a:t>
            </a:r>
            <a:r>
              <a:rPr dirty="0"/>
              <a:t>());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471</Words>
  <Application>Microsoft Office PowerPoint</Application>
  <PresentationFormat>On-screen Show (4:3)</PresentationFormat>
  <Paragraphs>111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CallableStatement in JDBC</vt:lpstr>
      <vt:lpstr>Creating PL/SQL Stored Procedures</vt:lpstr>
      <vt:lpstr>Creating PL/SQL Functions</vt:lpstr>
      <vt:lpstr>Executing Procedures &amp; Functions</vt:lpstr>
      <vt:lpstr>Batch Updation</vt:lpstr>
      <vt:lpstr>Transaction Management</vt:lpstr>
      <vt:lpstr>Programmatic Initialization of Database</vt:lpstr>
      <vt:lpstr>ResultSetMetaData</vt:lpstr>
      <vt:lpstr>DatabaseMetaData</vt:lpstr>
      <vt:lpstr>Java I/O Streams</vt:lpstr>
      <vt:lpstr>Buffered &amp; Filter Streams</vt:lpstr>
      <vt:lpstr>DataInputStream &amp; DataOutputStream</vt:lpstr>
      <vt:lpstr>PrintStream</vt:lpstr>
      <vt:lpstr>RandomAccessFile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CallableStatement in JDBC</dc:title>
  <dc:subject/>
  <dc:creator/>
  <cp:keywords/>
  <dc:description>generated using python-pptx</dc:description>
  <cp:lastModifiedBy>cse</cp:lastModifiedBy>
  <cp:revision>2</cp:revision>
  <dcterms:created xsi:type="dcterms:W3CDTF">2013-01-27T09:14:16Z</dcterms:created>
  <dcterms:modified xsi:type="dcterms:W3CDTF">2025-10-31T04:30:36Z</dcterms:modified>
  <cp:category/>
</cp:coreProperties>
</file>