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 of JDBC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JDBC (Java Database Connectivity) is an API for connecting and executing queries in databases.</a:t>
            </a:r>
          </a:p>
          <a:p>
            <a:r>
              <a:rPr dirty="0" smtClean="0"/>
              <a:t>Located </a:t>
            </a:r>
            <a:r>
              <a:rPr dirty="0"/>
              <a:t>in </a:t>
            </a:r>
            <a:r>
              <a:rPr lang="en-IN" dirty="0" smtClean="0"/>
              <a:t>the </a:t>
            </a:r>
            <a:r>
              <a:rPr dirty="0" smtClean="0"/>
              <a:t>package </a:t>
            </a:r>
            <a:r>
              <a:rPr dirty="0" err="1"/>
              <a:t>java.sql</a:t>
            </a:r>
            <a:endParaRPr dirty="0"/>
          </a:p>
          <a:p>
            <a:r>
              <a:rPr dirty="0" smtClean="0"/>
              <a:t>Provides </a:t>
            </a:r>
            <a:r>
              <a:rPr dirty="0"/>
              <a:t>methods for querying and updating data in relational databases</a:t>
            </a:r>
          </a:p>
          <a:p>
            <a:endParaRPr dirty="0"/>
          </a:p>
          <a:p>
            <a:r>
              <a:rPr dirty="0"/>
              <a:t>JDBC Architecture:</a:t>
            </a:r>
          </a:p>
          <a:p>
            <a:pPr lvl="1"/>
            <a:r>
              <a:rPr dirty="0"/>
              <a:t>1. Application Layer</a:t>
            </a:r>
          </a:p>
          <a:p>
            <a:pPr lvl="1"/>
            <a:r>
              <a:rPr dirty="0"/>
              <a:t>2. JDBC Driver Manager</a:t>
            </a:r>
          </a:p>
          <a:p>
            <a:pPr lvl="1"/>
            <a:r>
              <a:rPr dirty="0"/>
              <a:t>3. JDBC Drivers</a:t>
            </a:r>
          </a:p>
          <a:p>
            <a:pPr lvl="1"/>
            <a:r>
              <a:rPr dirty="0"/>
              <a:t>4. Database</a:t>
            </a:r>
          </a:p>
        </p:txBody>
      </p:sp>
      <p:sp>
        <p:nvSpPr>
          <p:cNvPr id="4" name="AutoShape 2" descr="JDBC-Architectu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6707" y="3222594"/>
            <a:ext cx="4060075" cy="31693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JDBC </a:t>
            </a:r>
            <a:r>
              <a:rPr dirty="0"/>
              <a:t>provides universal access to databases.</a:t>
            </a:r>
          </a:p>
          <a:p>
            <a:r>
              <a:rPr dirty="0" smtClean="0"/>
              <a:t> </a:t>
            </a:r>
            <a:r>
              <a:rPr dirty="0"/>
              <a:t>Type 4 driver is most efficient.</a:t>
            </a:r>
          </a:p>
          <a:p>
            <a:r>
              <a:rPr dirty="0" smtClean="0"/>
              <a:t>Use </a:t>
            </a:r>
            <a:r>
              <a:rPr dirty="0" err="1"/>
              <a:t>PreparedStatement</a:t>
            </a:r>
            <a:r>
              <a:rPr dirty="0"/>
              <a:t> for dynamic, secure SQL execution.</a:t>
            </a:r>
          </a:p>
          <a:p>
            <a:r>
              <a:rPr dirty="0" smtClean="0"/>
              <a:t>Always </a:t>
            </a:r>
            <a:r>
              <a:rPr dirty="0"/>
              <a:t>close Connection, Statement, and </a:t>
            </a:r>
            <a:r>
              <a:rPr dirty="0" err="1"/>
              <a:t>ResultSet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Native and ODBC Drivers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ODBC (Open Database Connectivity): Generic database access standard by Microsoft.</a:t>
            </a:r>
          </a:p>
          <a:p>
            <a:endParaRPr dirty="0"/>
          </a:p>
          <a:p>
            <a:r>
              <a:rPr dirty="0" smtClean="0"/>
              <a:t>JDBC-ODBC </a:t>
            </a:r>
            <a:r>
              <a:rPr dirty="0"/>
              <a:t>Bridge (Type 1 Driver): Converts JDBC calls into ODBC calls.</a:t>
            </a:r>
          </a:p>
          <a:p>
            <a:r>
              <a:rPr dirty="0" smtClean="0"/>
              <a:t>Native </a:t>
            </a:r>
            <a:r>
              <a:rPr dirty="0"/>
              <a:t>Driver (Type 2 Driver): Platform-specific driver communicating directly with the database.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JDBC Drivers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b="1" dirty="0" smtClean="0"/>
              <a:t>Type </a:t>
            </a:r>
            <a:r>
              <a:rPr b="1" dirty="0"/>
              <a:t>1 </a:t>
            </a:r>
            <a:r>
              <a:rPr dirty="0"/>
              <a:t>– JDBC-ODBC Bridge: Converts JDBC calls into ODBC calls.</a:t>
            </a:r>
          </a:p>
          <a:p>
            <a:r>
              <a:rPr b="1" dirty="0" smtClean="0"/>
              <a:t>Type </a:t>
            </a:r>
            <a:r>
              <a:rPr b="1" dirty="0"/>
              <a:t>2</a:t>
            </a:r>
            <a:r>
              <a:rPr dirty="0"/>
              <a:t> – Native API Driver: Uses native libraries for database.</a:t>
            </a:r>
          </a:p>
          <a:p>
            <a:r>
              <a:rPr b="1" dirty="0" smtClean="0"/>
              <a:t>Type </a:t>
            </a:r>
            <a:r>
              <a:rPr b="1" dirty="0"/>
              <a:t>3</a:t>
            </a:r>
            <a:r>
              <a:rPr dirty="0"/>
              <a:t> – Network Protocol Driver: Translates JDBC calls into DB-independent protocol.</a:t>
            </a:r>
          </a:p>
          <a:p>
            <a:r>
              <a:rPr b="1" dirty="0" smtClean="0"/>
              <a:t>Type </a:t>
            </a:r>
            <a:r>
              <a:rPr b="1" dirty="0"/>
              <a:t>4 </a:t>
            </a:r>
            <a:r>
              <a:rPr dirty="0"/>
              <a:t>– Thin Driver: Pure Java driver communicating directly via TCP/IP.</a:t>
            </a:r>
          </a:p>
          <a:p>
            <a:endParaRPr dirty="0"/>
          </a:p>
          <a:p>
            <a:r>
              <a:rPr b="1" dirty="0"/>
              <a:t>Preferred:</a:t>
            </a:r>
            <a:r>
              <a:rPr dirty="0"/>
              <a:t> Type 4 (Platform Independent).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Usage of Drivers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Steps to use JDBC drivers:</a:t>
            </a:r>
          </a:p>
          <a:p>
            <a:pPr marL="400050" lvl="1" indent="0">
              <a:buNone/>
            </a:pPr>
            <a:r>
              <a:rPr dirty="0"/>
              <a:t>1. Load the driver class:</a:t>
            </a:r>
          </a:p>
          <a:p>
            <a:pPr marL="400050" lvl="1" indent="0">
              <a:buNone/>
            </a:pPr>
            <a:r>
              <a:rPr dirty="0"/>
              <a:t>   </a:t>
            </a:r>
            <a:r>
              <a:rPr dirty="0" err="1"/>
              <a:t>Class.forName</a:t>
            </a:r>
            <a:r>
              <a:rPr dirty="0"/>
              <a:t>("</a:t>
            </a:r>
            <a:r>
              <a:rPr dirty="0" err="1"/>
              <a:t>com.mysql.cj.jdbc.Driver</a:t>
            </a:r>
            <a:r>
              <a:rPr dirty="0"/>
              <a:t>");</a:t>
            </a:r>
          </a:p>
          <a:p>
            <a:pPr marL="400050" lvl="1" indent="0">
              <a:buNone/>
            </a:pPr>
            <a:r>
              <a:rPr dirty="0"/>
              <a:t>2. Establish connection:</a:t>
            </a:r>
          </a:p>
          <a:p>
            <a:pPr marL="400050" lvl="1" indent="0">
              <a:buNone/>
            </a:pPr>
            <a:r>
              <a:rPr dirty="0"/>
              <a:t>   Connection con = </a:t>
            </a:r>
            <a:r>
              <a:rPr dirty="0" err="1"/>
              <a:t>DriverManager.getConnection</a:t>
            </a:r>
            <a:r>
              <a:rPr dirty="0"/>
              <a:t>(</a:t>
            </a:r>
            <a:r>
              <a:rPr dirty="0" err="1"/>
              <a:t>url</a:t>
            </a:r>
            <a:r>
              <a:rPr dirty="0"/>
              <a:t>, user, password);</a:t>
            </a:r>
          </a:p>
          <a:p>
            <a:pPr marL="400050" lvl="1" indent="0">
              <a:buNone/>
            </a:pPr>
            <a:r>
              <a:rPr dirty="0"/>
              <a:t>3. Create Statement / </a:t>
            </a:r>
            <a:r>
              <a:rPr dirty="0" err="1"/>
              <a:t>PreparedStatement</a:t>
            </a:r>
            <a:endParaRPr dirty="0"/>
          </a:p>
          <a:p>
            <a:pPr marL="400050" lvl="1" indent="0">
              <a:buNone/>
            </a:pPr>
            <a:r>
              <a:rPr dirty="0"/>
              <a:t>4. Execute Query</a:t>
            </a:r>
          </a:p>
          <a:p>
            <a:pPr marL="400050" lvl="1" indent="0">
              <a:buNone/>
            </a:pPr>
            <a:r>
              <a:rPr dirty="0"/>
              <a:t>5. Close Connection.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Properties-based Connection Factory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Use .properties file to store connection details:</a:t>
            </a:r>
          </a:p>
          <a:p>
            <a:r>
              <a:t>db.url=jdbc:mysql://localhost:3306/studentdb</a:t>
            </a:r>
          </a:p>
          <a:p>
            <a:r>
              <a:t>db.user=root</a:t>
            </a:r>
          </a:p>
          <a:p>
            <a:r>
              <a:t>db.password=12345</a:t>
            </a:r>
          </a:p>
          <a:p>
            <a:endParaRPr/>
          </a:p>
          <a:p>
            <a:r>
              <a:t>Java Code:</a:t>
            </a:r>
          </a:p>
          <a:p>
            <a:r>
              <a:t>Properties props = new Properties();</a:t>
            </a:r>
          </a:p>
          <a:p>
            <a:r>
              <a:t>props.load(new FileInputStream("db.properties"));</a:t>
            </a:r>
          </a:p>
          <a:p>
            <a:r>
              <a:t>Connection con = DriverManager.getConnection(</a:t>
            </a:r>
          </a:p>
          <a:p>
            <a:r>
              <a:t>props.getProperty("db.url"),</a:t>
            </a:r>
          </a:p>
          <a:p>
            <a:r>
              <a:t>props.getProperty("db.user"),</a:t>
            </a:r>
          </a:p>
          <a:p>
            <a:r>
              <a:t>props.getProperty("db.password"));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Basic Database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Operation   | SQL Command       | Java Method</a:t>
            </a:r>
          </a:p>
          <a:p>
            <a:r>
              <a:rPr dirty="0"/>
              <a:t>------------|------------------|-----------------</a:t>
            </a:r>
          </a:p>
          <a:p>
            <a:r>
              <a:rPr dirty="0"/>
              <a:t>Insert      | INSERT INTO    </a:t>
            </a:r>
            <a:r>
              <a:rPr dirty="0" smtClean="0"/>
              <a:t> </a:t>
            </a:r>
            <a:r>
              <a:rPr dirty="0"/>
              <a:t>| </a:t>
            </a:r>
            <a:r>
              <a:rPr dirty="0" err="1"/>
              <a:t>executeUpdate</a:t>
            </a:r>
            <a:r>
              <a:rPr dirty="0"/>
              <a:t>()</a:t>
            </a:r>
          </a:p>
          <a:p>
            <a:r>
              <a:rPr dirty="0"/>
              <a:t>Delete    </a:t>
            </a:r>
            <a:r>
              <a:rPr dirty="0" smtClean="0"/>
              <a:t>| </a:t>
            </a:r>
            <a:r>
              <a:rPr dirty="0"/>
              <a:t>DELETE FROM  </a:t>
            </a:r>
            <a:r>
              <a:rPr dirty="0" smtClean="0"/>
              <a:t> </a:t>
            </a:r>
            <a:r>
              <a:rPr dirty="0"/>
              <a:t>| </a:t>
            </a:r>
            <a:r>
              <a:rPr dirty="0" err="1"/>
              <a:t>executeUpdate</a:t>
            </a:r>
            <a:r>
              <a:rPr dirty="0"/>
              <a:t>()</a:t>
            </a:r>
          </a:p>
          <a:p>
            <a:r>
              <a:rPr dirty="0"/>
              <a:t>Update   </a:t>
            </a:r>
            <a:r>
              <a:rPr dirty="0" smtClean="0"/>
              <a:t>| </a:t>
            </a:r>
            <a:r>
              <a:rPr dirty="0"/>
              <a:t>UPDATE SET    </a:t>
            </a:r>
            <a:r>
              <a:rPr dirty="0" smtClean="0"/>
              <a:t>  </a:t>
            </a:r>
            <a:r>
              <a:rPr dirty="0"/>
              <a:t>| </a:t>
            </a:r>
            <a:r>
              <a:rPr dirty="0" err="1"/>
              <a:t>executeUpdate</a:t>
            </a:r>
            <a:r>
              <a:rPr dirty="0"/>
              <a:t>()</a:t>
            </a:r>
          </a:p>
          <a:p>
            <a:r>
              <a:rPr dirty="0"/>
              <a:t>Select    </a:t>
            </a:r>
            <a:r>
              <a:rPr dirty="0" smtClean="0"/>
              <a:t> </a:t>
            </a:r>
            <a:r>
              <a:rPr dirty="0"/>
              <a:t>| SELECT FROM  </a:t>
            </a:r>
            <a:r>
              <a:rPr dirty="0" smtClean="0"/>
              <a:t>  </a:t>
            </a:r>
            <a:r>
              <a:rPr dirty="0"/>
              <a:t>| </a:t>
            </a:r>
            <a:r>
              <a:rPr dirty="0" err="1"/>
              <a:t>executeQuery</a:t>
            </a:r>
            <a:r>
              <a:rPr dirty="0"/>
              <a:t>()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Insert Record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Statement stmt = con.createStatement();</a:t>
            </a:r>
          </a:p>
          <a:p>
            <a:r>
              <a:t>stmt.executeUpdate("INSERT INTO student VALUES(101,'Amit',90)");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PreparedStatement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Precompiled SQL statement for performance and security.</a:t>
            </a:r>
          </a:p>
          <a:p>
            <a:r>
              <a:t>Prevents SQL Injection and supports dynamic parameters.</a:t>
            </a:r>
          </a:p>
          <a:p>
            <a:endParaRPr/>
          </a:p>
          <a:p>
            <a:r>
              <a:t>PreparedStatement ps = con.prepareStatement("INSERT INTO student VALUES(?, ?, ?)");</a:t>
            </a:r>
          </a:p>
          <a:p>
            <a:r>
              <a:t>ps.setInt(1, 101);</a:t>
            </a:r>
          </a:p>
          <a:p>
            <a:r>
              <a:t>ps.setString(2, "Amit");</a:t>
            </a:r>
          </a:p>
          <a:p>
            <a:r>
              <a:t>ps.setInt(3, 90);</a:t>
            </a:r>
          </a:p>
          <a:p>
            <a:r>
              <a:t>ps.executeUpdate();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Executing Queries and Reading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PreparedStatement ps = con.prepareStatement("SELECT * FROM student");</a:t>
            </a:r>
          </a:p>
          <a:p>
            <a:r>
              <a:t>ResultSet rs = ps.executeQuery();</a:t>
            </a:r>
          </a:p>
          <a:p>
            <a:r>
              <a:t>while(rs.next()){</a:t>
            </a:r>
          </a:p>
          <a:p>
            <a:r>
              <a:t>System.out.println(rs.getInt(1) + " " + rs.getString(2));</a:t>
            </a:r>
          </a:p>
          <a:p>
            <a:r>
              <a:t>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433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Overview of JDBC</vt:lpstr>
      <vt:lpstr>Native and ODBC Drivers</vt:lpstr>
      <vt:lpstr>Types of JDBC Drivers</vt:lpstr>
      <vt:lpstr>Usage of Drivers</vt:lpstr>
      <vt:lpstr>Properties-based Connection Factory</vt:lpstr>
      <vt:lpstr>Basic Database Operations</vt:lpstr>
      <vt:lpstr>Example: Insert Record</vt:lpstr>
      <vt:lpstr>PreparedStatement</vt:lpstr>
      <vt:lpstr>Executing Queries and Reading Results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JDBC</dc:title>
  <dc:subject/>
  <dc:creator/>
  <cp:keywords/>
  <dc:description>generated using python-pptx</dc:description>
  <cp:lastModifiedBy>cse</cp:lastModifiedBy>
  <cp:revision>3</cp:revision>
  <dcterms:created xsi:type="dcterms:W3CDTF">2013-01-27T09:14:16Z</dcterms:created>
  <dcterms:modified xsi:type="dcterms:W3CDTF">2025-10-30T07:53:31Z</dcterms:modified>
  <cp:category/>
</cp:coreProperties>
</file>