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BFF32-6A84-40C9-A11E-B0E3571FBAE8}" v="1" dt="2022-04-28T09:45:39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mant yadav" userId="0778bb2ef55d1c07" providerId="LiveId" clId="{D05BFF32-6A84-40C9-A11E-B0E3571FBAE8}"/>
    <pc:docChg chg="addSld modSld">
      <pc:chgData name="hemant yadav" userId="0778bb2ef55d1c07" providerId="LiveId" clId="{D05BFF32-6A84-40C9-A11E-B0E3571FBAE8}" dt="2022-04-28T09:45:39.242" v="0"/>
      <pc:docMkLst>
        <pc:docMk/>
      </pc:docMkLst>
      <pc:sldChg chg="add">
        <pc:chgData name="hemant yadav" userId="0778bb2ef55d1c07" providerId="LiveId" clId="{D05BFF32-6A84-40C9-A11E-B0E3571FBAE8}" dt="2022-04-28T09:45:39.242" v="0"/>
        <pc:sldMkLst>
          <pc:docMk/>
          <pc:sldMk cId="2732265631" sldId="274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3858413573" sldId="275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578826746" sldId="276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4103841934" sldId="277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654138208" sldId="278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3791931261" sldId="279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2886322566" sldId="280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1827777019" sldId="281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938130473" sldId="282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1383362983" sldId="283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2124612042" sldId="284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1875177920" sldId="285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932845480" sldId="286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601822500" sldId="287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2600393606" sldId="288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17705443" sldId="289"/>
        </pc:sldMkLst>
      </pc:sldChg>
      <pc:sldChg chg="add">
        <pc:chgData name="hemant yadav" userId="0778bb2ef55d1c07" providerId="LiveId" clId="{D05BFF32-6A84-40C9-A11E-B0E3571FBAE8}" dt="2022-04-28T09:45:39.242" v="0"/>
        <pc:sldMkLst>
          <pc:docMk/>
          <pc:sldMk cId="3011943568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2CAF8-8A91-4924-ACD1-8CCE832FB668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CF1E-E58C-42C6-B856-7C2AAEB43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67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EF19AF8-4513-464F-9960-0BB91048F869}" type="datetime1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TKCP,Warananagar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CBCE-F65D-4388-A895-A943AD9C28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38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CBCE-F65D-4388-A895-A943AD9C287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D3F1E5-C5D5-42EE-AB52-045B2614E0B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TKCP,Warananagar</a:t>
            </a:r>
          </a:p>
        </p:txBody>
      </p:sp>
    </p:spTree>
    <p:extLst>
      <p:ext uri="{BB962C8B-B14F-4D97-AF65-F5344CB8AC3E}">
        <p14:creationId xmlns:p14="http://schemas.microsoft.com/office/powerpoint/2010/main" xmlns="" val="122321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3DFD2-AABE-4E22-9F63-3A05F4A48500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2428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78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59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8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53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76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87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40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62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7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08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67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6F44-7CC0-4C74-A18E-7BD4B7303FA4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9DBE-B0B5-4B5A-A6F7-639677A0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3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6" name="Group 262"/>
          <p:cNvGrpSpPr>
            <a:grpSpLocks/>
          </p:cNvGrpSpPr>
          <p:nvPr/>
        </p:nvGrpSpPr>
        <p:grpSpPr bwMode="auto">
          <a:xfrm>
            <a:off x="1" y="137676"/>
            <a:ext cx="11998646" cy="6625374"/>
            <a:chOff x="0" y="25"/>
            <a:chExt cx="13480" cy="10799"/>
          </a:xfrm>
        </p:grpSpPr>
        <p:sp>
          <p:nvSpPr>
            <p:cNvPr id="2247" name="Rectangle 263"/>
            <p:cNvSpPr>
              <a:spLocks/>
            </p:cNvSpPr>
            <p:nvPr/>
          </p:nvSpPr>
          <p:spPr bwMode="auto">
            <a:xfrm>
              <a:off x="0" y="25"/>
              <a:ext cx="7200" cy="107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" name="Freeform 264"/>
            <p:cNvSpPr>
              <a:spLocks/>
            </p:cNvSpPr>
            <p:nvPr/>
          </p:nvSpPr>
          <p:spPr bwMode="auto">
            <a:xfrm>
              <a:off x="1080" y="1560"/>
              <a:ext cx="8160" cy="3000"/>
            </a:xfrm>
            <a:custGeom>
              <a:avLst/>
              <a:gdLst>
                <a:gd name="T0" fmla="*/ 0 w 8160"/>
                <a:gd name="T1" fmla="*/ 1500 h 3000"/>
                <a:gd name="T2" fmla="*/ 19 w 8160"/>
                <a:gd name="T3" fmla="*/ 1743 h 3000"/>
                <a:gd name="T4" fmla="*/ 76 w 8160"/>
                <a:gd name="T5" fmla="*/ 1974 h 3000"/>
                <a:gd name="T6" fmla="*/ 167 w 8160"/>
                <a:gd name="T7" fmla="*/ 2189 h 3000"/>
                <a:gd name="T8" fmla="*/ 289 w 8160"/>
                <a:gd name="T9" fmla="*/ 2385 h 3000"/>
                <a:gd name="T10" fmla="*/ 439 w 8160"/>
                <a:gd name="T11" fmla="*/ 2560 h 3000"/>
                <a:gd name="T12" fmla="*/ 614 w 8160"/>
                <a:gd name="T13" fmla="*/ 2710 h 3000"/>
                <a:gd name="T14" fmla="*/ 810 w 8160"/>
                <a:gd name="T15" fmla="*/ 2832 h 3000"/>
                <a:gd name="T16" fmla="*/ 1025 w 8160"/>
                <a:gd name="T17" fmla="*/ 2923 h 3000"/>
                <a:gd name="T18" fmla="*/ 1256 w 8160"/>
                <a:gd name="T19" fmla="*/ 2980 h 3000"/>
                <a:gd name="T20" fmla="*/ 1500 w 8160"/>
                <a:gd name="T21" fmla="*/ 3000 h 3000"/>
                <a:gd name="T22" fmla="*/ 6783 w 8160"/>
                <a:gd name="T23" fmla="*/ 2995 h 3000"/>
                <a:gd name="T24" fmla="*/ 7020 w 8160"/>
                <a:gd name="T25" fmla="*/ 2956 h 3000"/>
                <a:gd name="T26" fmla="*/ 7243 w 8160"/>
                <a:gd name="T27" fmla="*/ 2882 h 3000"/>
                <a:gd name="T28" fmla="*/ 7450 w 8160"/>
                <a:gd name="T29" fmla="*/ 2775 h 3000"/>
                <a:gd name="T30" fmla="*/ 7636 w 8160"/>
                <a:gd name="T31" fmla="*/ 2638 h 3000"/>
                <a:gd name="T32" fmla="*/ 7798 w 8160"/>
                <a:gd name="T33" fmla="*/ 2476 h 3000"/>
                <a:gd name="T34" fmla="*/ 7935 w 8160"/>
                <a:gd name="T35" fmla="*/ 2290 h 3000"/>
                <a:gd name="T36" fmla="*/ 8042 w 8160"/>
                <a:gd name="T37" fmla="*/ 2083 h 3000"/>
                <a:gd name="T38" fmla="*/ 8116 w 8160"/>
                <a:gd name="T39" fmla="*/ 1860 h 3000"/>
                <a:gd name="T40" fmla="*/ 8155 w 8160"/>
                <a:gd name="T41" fmla="*/ 1623 h 3000"/>
                <a:gd name="T42" fmla="*/ 8160 w 8160"/>
                <a:gd name="T43" fmla="*/ 1500 h 3000"/>
                <a:gd name="T44" fmla="*/ 8140 w 8160"/>
                <a:gd name="T45" fmla="*/ 1256 h 3000"/>
                <a:gd name="T46" fmla="*/ 8083 w 8160"/>
                <a:gd name="T47" fmla="*/ 1025 h 3000"/>
                <a:gd name="T48" fmla="*/ 7992 w 8160"/>
                <a:gd name="T49" fmla="*/ 810 h 3000"/>
                <a:gd name="T50" fmla="*/ 7870 w 8160"/>
                <a:gd name="T51" fmla="*/ 614 h 3000"/>
                <a:gd name="T52" fmla="*/ 7720 w 8160"/>
                <a:gd name="T53" fmla="*/ 439 h 3000"/>
                <a:gd name="T54" fmla="*/ 7545 w 8160"/>
                <a:gd name="T55" fmla="*/ 289 h 3000"/>
                <a:gd name="T56" fmla="*/ 7349 w 8160"/>
                <a:gd name="T57" fmla="*/ 167 h 3000"/>
                <a:gd name="T58" fmla="*/ 7134 w 8160"/>
                <a:gd name="T59" fmla="*/ 76 h 3000"/>
                <a:gd name="T60" fmla="*/ 6903 w 8160"/>
                <a:gd name="T61" fmla="*/ 19 h 3000"/>
                <a:gd name="T62" fmla="*/ 6660 w 8160"/>
                <a:gd name="T63" fmla="*/ 0 h 3000"/>
                <a:gd name="T64" fmla="*/ 1376 w 8160"/>
                <a:gd name="T65" fmla="*/ 4 h 3000"/>
                <a:gd name="T66" fmla="*/ 1139 w 8160"/>
                <a:gd name="T67" fmla="*/ 43 h 3000"/>
                <a:gd name="T68" fmla="*/ 916 w 8160"/>
                <a:gd name="T69" fmla="*/ 117 h 3000"/>
                <a:gd name="T70" fmla="*/ 709 w 8160"/>
                <a:gd name="T71" fmla="*/ 224 h 3000"/>
                <a:gd name="T72" fmla="*/ 523 w 8160"/>
                <a:gd name="T73" fmla="*/ 361 h 3000"/>
                <a:gd name="T74" fmla="*/ 361 w 8160"/>
                <a:gd name="T75" fmla="*/ 523 h 3000"/>
                <a:gd name="T76" fmla="*/ 224 w 8160"/>
                <a:gd name="T77" fmla="*/ 709 h 3000"/>
                <a:gd name="T78" fmla="*/ 117 w 8160"/>
                <a:gd name="T79" fmla="*/ 916 h 3000"/>
                <a:gd name="T80" fmla="*/ 43 w 8160"/>
                <a:gd name="T81" fmla="*/ 1139 h 3000"/>
                <a:gd name="T82" fmla="*/ 4 w 8160"/>
                <a:gd name="T83" fmla="*/ 1376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60" h="3000">
                  <a:moveTo>
                    <a:pt x="0" y="1500"/>
                  </a:moveTo>
                  <a:lnTo>
                    <a:pt x="0" y="1500"/>
                  </a:lnTo>
                  <a:lnTo>
                    <a:pt x="4" y="1623"/>
                  </a:lnTo>
                  <a:lnTo>
                    <a:pt x="19" y="1743"/>
                  </a:lnTo>
                  <a:lnTo>
                    <a:pt x="43" y="1860"/>
                  </a:lnTo>
                  <a:lnTo>
                    <a:pt x="76" y="1974"/>
                  </a:lnTo>
                  <a:lnTo>
                    <a:pt x="117" y="2083"/>
                  </a:lnTo>
                  <a:lnTo>
                    <a:pt x="167" y="2189"/>
                  </a:lnTo>
                  <a:lnTo>
                    <a:pt x="224" y="2290"/>
                  </a:lnTo>
                  <a:lnTo>
                    <a:pt x="289" y="2385"/>
                  </a:lnTo>
                  <a:lnTo>
                    <a:pt x="361" y="2476"/>
                  </a:lnTo>
                  <a:lnTo>
                    <a:pt x="439" y="2560"/>
                  </a:lnTo>
                  <a:lnTo>
                    <a:pt x="523" y="2638"/>
                  </a:lnTo>
                  <a:lnTo>
                    <a:pt x="614" y="2710"/>
                  </a:lnTo>
                  <a:lnTo>
                    <a:pt x="709" y="2775"/>
                  </a:lnTo>
                  <a:lnTo>
                    <a:pt x="810" y="2832"/>
                  </a:lnTo>
                  <a:lnTo>
                    <a:pt x="916" y="2882"/>
                  </a:lnTo>
                  <a:lnTo>
                    <a:pt x="1025" y="2923"/>
                  </a:lnTo>
                  <a:lnTo>
                    <a:pt x="1139" y="2956"/>
                  </a:lnTo>
                  <a:lnTo>
                    <a:pt x="1256" y="2980"/>
                  </a:lnTo>
                  <a:lnTo>
                    <a:pt x="1376" y="2995"/>
                  </a:lnTo>
                  <a:lnTo>
                    <a:pt x="1500" y="3000"/>
                  </a:lnTo>
                  <a:lnTo>
                    <a:pt x="6660" y="3000"/>
                  </a:lnTo>
                  <a:lnTo>
                    <a:pt x="6783" y="2995"/>
                  </a:lnTo>
                  <a:lnTo>
                    <a:pt x="6903" y="2980"/>
                  </a:lnTo>
                  <a:lnTo>
                    <a:pt x="7020" y="2956"/>
                  </a:lnTo>
                  <a:lnTo>
                    <a:pt x="7134" y="2923"/>
                  </a:lnTo>
                  <a:lnTo>
                    <a:pt x="7243" y="2882"/>
                  </a:lnTo>
                  <a:lnTo>
                    <a:pt x="7349" y="2832"/>
                  </a:lnTo>
                  <a:lnTo>
                    <a:pt x="7450" y="2775"/>
                  </a:lnTo>
                  <a:lnTo>
                    <a:pt x="7545" y="2710"/>
                  </a:lnTo>
                  <a:lnTo>
                    <a:pt x="7636" y="2638"/>
                  </a:lnTo>
                  <a:lnTo>
                    <a:pt x="7720" y="2560"/>
                  </a:lnTo>
                  <a:lnTo>
                    <a:pt x="7798" y="2476"/>
                  </a:lnTo>
                  <a:lnTo>
                    <a:pt x="7870" y="2385"/>
                  </a:lnTo>
                  <a:lnTo>
                    <a:pt x="7935" y="2290"/>
                  </a:lnTo>
                  <a:lnTo>
                    <a:pt x="7992" y="2189"/>
                  </a:lnTo>
                  <a:lnTo>
                    <a:pt x="8042" y="2083"/>
                  </a:lnTo>
                  <a:lnTo>
                    <a:pt x="8083" y="1974"/>
                  </a:lnTo>
                  <a:lnTo>
                    <a:pt x="8116" y="1860"/>
                  </a:lnTo>
                  <a:lnTo>
                    <a:pt x="8140" y="1743"/>
                  </a:lnTo>
                  <a:lnTo>
                    <a:pt x="8155" y="1623"/>
                  </a:lnTo>
                  <a:lnTo>
                    <a:pt x="8160" y="1500"/>
                  </a:lnTo>
                  <a:lnTo>
                    <a:pt x="8160" y="1500"/>
                  </a:lnTo>
                  <a:lnTo>
                    <a:pt x="8155" y="1376"/>
                  </a:lnTo>
                  <a:lnTo>
                    <a:pt x="8140" y="1256"/>
                  </a:lnTo>
                  <a:lnTo>
                    <a:pt x="8116" y="1139"/>
                  </a:lnTo>
                  <a:lnTo>
                    <a:pt x="8083" y="1025"/>
                  </a:lnTo>
                  <a:lnTo>
                    <a:pt x="8042" y="916"/>
                  </a:lnTo>
                  <a:lnTo>
                    <a:pt x="7992" y="810"/>
                  </a:lnTo>
                  <a:lnTo>
                    <a:pt x="7935" y="709"/>
                  </a:lnTo>
                  <a:lnTo>
                    <a:pt x="7870" y="614"/>
                  </a:lnTo>
                  <a:lnTo>
                    <a:pt x="7798" y="523"/>
                  </a:lnTo>
                  <a:lnTo>
                    <a:pt x="7720" y="439"/>
                  </a:lnTo>
                  <a:lnTo>
                    <a:pt x="7636" y="361"/>
                  </a:lnTo>
                  <a:lnTo>
                    <a:pt x="7545" y="289"/>
                  </a:lnTo>
                  <a:lnTo>
                    <a:pt x="7450" y="224"/>
                  </a:lnTo>
                  <a:lnTo>
                    <a:pt x="7349" y="167"/>
                  </a:lnTo>
                  <a:lnTo>
                    <a:pt x="7243" y="117"/>
                  </a:lnTo>
                  <a:lnTo>
                    <a:pt x="7134" y="76"/>
                  </a:lnTo>
                  <a:lnTo>
                    <a:pt x="7020" y="43"/>
                  </a:lnTo>
                  <a:lnTo>
                    <a:pt x="6903" y="19"/>
                  </a:lnTo>
                  <a:lnTo>
                    <a:pt x="6783" y="4"/>
                  </a:lnTo>
                  <a:lnTo>
                    <a:pt x="6660" y="0"/>
                  </a:lnTo>
                  <a:lnTo>
                    <a:pt x="1500" y="0"/>
                  </a:lnTo>
                  <a:lnTo>
                    <a:pt x="1376" y="4"/>
                  </a:lnTo>
                  <a:lnTo>
                    <a:pt x="1256" y="19"/>
                  </a:lnTo>
                  <a:lnTo>
                    <a:pt x="1139" y="43"/>
                  </a:lnTo>
                  <a:lnTo>
                    <a:pt x="1025" y="76"/>
                  </a:lnTo>
                  <a:lnTo>
                    <a:pt x="916" y="117"/>
                  </a:lnTo>
                  <a:lnTo>
                    <a:pt x="810" y="167"/>
                  </a:lnTo>
                  <a:lnTo>
                    <a:pt x="709" y="224"/>
                  </a:lnTo>
                  <a:lnTo>
                    <a:pt x="614" y="289"/>
                  </a:lnTo>
                  <a:lnTo>
                    <a:pt x="523" y="361"/>
                  </a:lnTo>
                  <a:lnTo>
                    <a:pt x="439" y="439"/>
                  </a:lnTo>
                  <a:lnTo>
                    <a:pt x="361" y="523"/>
                  </a:lnTo>
                  <a:lnTo>
                    <a:pt x="289" y="614"/>
                  </a:lnTo>
                  <a:lnTo>
                    <a:pt x="224" y="709"/>
                  </a:lnTo>
                  <a:lnTo>
                    <a:pt x="167" y="810"/>
                  </a:lnTo>
                  <a:lnTo>
                    <a:pt x="117" y="916"/>
                  </a:lnTo>
                  <a:lnTo>
                    <a:pt x="76" y="1025"/>
                  </a:lnTo>
                  <a:lnTo>
                    <a:pt x="43" y="1139"/>
                  </a:lnTo>
                  <a:lnTo>
                    <a:pt x="19" y="1256"/>
                  </a:lnTo>
                  <a:lnTo>
                    <a:pt x="4" y="1376"/>
                  </a:lnTo>
                  <a:lnTo>
                    <a:pt x="0" y="1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" name="Rectangle 265"/>
            <p:cNvSpPr>
              <a:spLocks/>
            </p:cNvSpPr>
            <p:nvPr/>
          </p:nvSpPr>
          <p:spPr bwMode="auto">
            <a:xfrm>
              <a:off x="5720" y="7700"/>
              <a:ext cx="7285" cy="5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" name="Freeform 266"/>
            <p:cNvSpPr>
              <a:spLocks/>
            </p:cNvSpPr>
            <p:nvPr/>
          </p:nvSpPr>
          <p:spPr bwMode="auto">
            <a:xfrm>
              <a:off x="12990" y="7700"/>
              <a:ext cx="410" cy="502"/>
            </a:xfrm>
            <a:custGeom>
              <a:avLst/>
              <a:gdLst>
                <a:gd name="T0" fmla="*/ 0 w 410"/>
                <a:gd name="T1" fmla="*/ 0 h 502"/>
                <a:gd name="T2" fmla="*/ 0 w 410"/>
                <a:gd name="T3" fmla="*/ 502 h 502"/>
                <a:gd name="T4" fmla="*/ 209 w 410"/>
                <a:gd name="T5" fmla="*/ 502 h 502"/>
                <a:gd name="T6" fmla="*/ 229 w 410"/>
                <a:gd name="T7" fmla="*/ 500 h 502"/>
                <a:gd name="T8" fmla="*/ 249 w 410"/>
                <a:gd name="T9" fmla="*/ 496 h 502"/>
                <a:gd name="T10" fmla="*/ 269 w 410"/>
                <a:gd name="T11" fmla="*/ 489 h 502"/>
                <a:gd name="T12" fmla="*/ 287 w 410"/>
                <a:gd name="T13" fmla="*/ 481 h 502"/>
                <a:gd name="T14" fmla="*/ 305 w 410"/>
                <a:gd name="T15" fmla="*/ 470 h 502"/>
                <a:gd name="T16" fmla="*/ 321 w 410"/>
                <a:gd name="T17" fmla="*/ 457 h 502"/>
                <a:gd name="T18" fmla="*/ 337 w 410"/>
                <a:gd name="T19" fmla="*/ 443 h 502"/>
                <a:gd name="T20" fmla="*/ 351 w 410"/>
                <a:gd name="T21" fmla="*/ 427 h 502"/>
                <a:gd name="T22" fmla="*/ 364 w 410"/>
                <a:gd name="T23" fmla="*/ 409 h 502"/>
                <a:gd name="T24" fmla="*/ 375 w 410"/>
                <a:gd name="T25" fmla="*/ 390 h 502"/>
                <a:gd name="T26" fmla="*/ 385 w 410"/>
                <a:gd name="T27" fmla="*/ 369 h 502"/>
                <a:gd name="T28" fmla="*/ 394 w 410"/>
                <a:gd name="T29" fmla="*/ 347 h 502"/>
                <a:gd name="T30" fmla="*/ 401 w 410"/>
                <a:gd name="T31" fmla="*/ 324 h 502"/>
                <a:gd name="T32" fmla="*/ 405 w 410"/>
                <a:gd name="T33" fmla="*/ 301 h 502"/>
                <a:gd name="T34" fmla="*/ 408 w 410"/>
                <a:gd name="T35" fmla="*/ 276 h 502"/>
                <a:gd name="T36" fmla="*/ 410 w 410"/>
                <a:gd name="T37" fmla="*/ 251 h 502"/>
                <a:gd name="T38" fmla="*/ 409 w 410"/>
                <a:gd name="T39" fmla="*/ 245 h 502"/>
                <a:gd name="T40" fmla="*/ 408 w 410"/>
                <a:gd name="T41" fmla="*/ 220 h 502"/>
                <a:gd name="T42" fmla="*/ 405 w 410"/>
                <a:gd name="T43" fmla="*/ 196 h 502"/>
                <a:gd name="T44" fmla="*/ 399 w 410"/>
                <a:gd name="T45" fmla="*/ 172 h 502"/>
                <a:gd name="T46" fmla="*/ 392 w 410"/>
                <a:gd name="T47" fmla="*/ 149 h 502"/>
                <a:gd name="T48" fmla="*/ 383 w 410"/>
                <a:gd name="T49" fmla="*/ 128 h 502"/>
                <a:gd name="T50" fmla="*/ 373 w 410"/>
                <a:gd name="T51" fmla="*/ 108 h 502"/>
                <a:gd name="T52" fmla="*/ 361 w 410"/>
                <a:gd name="T53" fmla="*/ 89 h 502"/>
                <a:gd name="T54" fmla="*/ 348 w 410"/>
                <a:gd name="T55" fmla="*/ 71 h 502"/>
                <a:gd name="T56" fmla="*/ 333 w 410"/>
                <a:gd name="T57" fmla="*/ 55 h 502"/>
                <a:gd name="T58" fmla="*/ 318 w 410"/>
                <a:gd name="T59" fmla="*/ 41 h 502"/>
                <a:gd name="T60" fmla="*/ 301 w 410"/>
                <a:gd name="T61" fmla="*/ 29 h 502"/>
                <a:gd name="T62" fmla="*/ 283 w 410"/>
                <a:gd name="T63" fmla="*/ 19 h 502"/>
                <a:gd name="T64" fmla="*/ 265 w 410"/>
                <a:gd name="T65" fmla="*/ 11 h 502"/>
                <a:gd name="T66" fmla="*/ 245 w 410"/>
                <a:gd name="T67" fmla="*/ 4 h 502"/>
                <a:gd name="T68" fmla="*/ 225 w 410"/>
                <a:gd name="T69" fmla="*/ 1 h 502"/>
                <a:gd name="T70" fmla="*/ 205 w 410"/>
                <a:gd name="T71" fmla="*/ 0 h 502"/>
                <a:gd name="T72" fmla="*/ 0 w 410"/>
                <a:gd name="T7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502">
                  <a:moveTo>
                    <a:pt x="0" y="0"/>
                  </a:moveTo>
                  <a:lnTo>
                    <a:pt x="0" y="502"/>
                  </a:lnTo>
                  <a:lnTo>
                    <a:pt x="209" y="502"/>
                  </a:lnTo>
                  <a:lnTo>
                    <a:pt x="229" y="500"/>
                  </a:lnTo>
                  <a:lnTo>
                    <a:pt x="249" y="496"/>
                  </a:lnTo>
                  <a:lnTo>
                    <a:pt x="269" y="489"/>
                  </a:lnTo>
                  <a:lnTo>
                    <a:pt x="287" y="481"/>
                  </a:lnTo>
                  <a:lnTo>
                    <a:pt x="305" y="470"/>
                  </a:lnTo>
                  <a:lnTo>
                    <a:pt x="321" y="457"/>
                  </a:lnTo>
                  <a:lnTo>
                    <a:pt x="337" y="443"/>
                  </a:lnTo>
                  <a:lnTo>
                    <a:pt x="351" y="427"/>
                  </a:lnTo>
                  <a:lnTo>
                    <a:pt x="364" y="409"/>
                  </a:lnTo>
                  <a:lnTo>
                    <a:pt x="375" y="390"/>
                  </a:lnTo>
                  <a:lnTo>
                    <a:pt x="385" y="369"/>
                  </a:lnTo>
                  <a:lnTo>
                    <a:pt x="394" y="347"/>
                  </a:lnTo>
                  <a:lnTo>
                    <a:pt x="401" y="324"/>
                  </a:lnTo>
                  <a:lnTo>
                    <a:pt x="405" y="301"/>
                  </a:lnTo>
                  <a:lnTo>
                    <a:pt x="408" y="276"/>
                  </a:lnTo>
                  <a:lnTo>
                    <a:pt x="410" y="251"/>
                  </a:lnTo>
                  <a:lnTo>
                    <a:pt x="409" y="245"/>
                  </a:lnTo>
                  <a:lnTo>
                    <a:pt x="408" y="220"/>
                  </a:lnTo>
                  <a:lnTo>
                    <a:pt x="405" y="196"/>
                  </a:lnTo>
                  <a:lnTo>
                    <a:pt x="399" y="172"/>
                  </a:lnTo>
                  <a:lnTo>
                    <a:pt x="392" y="149"/>
                  </a:lnTo>
                  <a:lnTo>
                    <a:pt x="383" y="128"/>
                  </a:lnTo>
                  <a:lnTo>
                    <a:pt x="373" y="108"/>
                  </a:lnTo>
                  <a:lnTo>
                    <a:pt x="361" y="89"/>
                  </a:lnTo>
                  <a:lnTo>
                    <a:pt x="348" y="71"/>
                  </a:lnTo>
                  <a:lnTo>
                    <a:pt x="333" y="55"/>
                  </a:lnTo>
                  <a:lnTo>
                    <a:pt x="318" y="41"/>
                  </a:lnTo>
                  <a:lnTo>
                    <a:pt x="301" y="29"/>
                  </a:lnTo>
                  <a:lnTo>
                    <a:pt x="283" y="19"/>
                  </a:lnTo>
                  <a:lnTo>
                    <a:pt x="265" y="11"/>
                  </a:lnTo>
                  <a:lnTo>
                    <a:pt x="245" y="4"/>
                  </a:lnTo>
                  <a:lnTo>
                    <a:pt x="225" y="1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" name="Rectangle 267"/>
            <p:cNvSpPr>
              <a:spLocks noChangeArrowheads="1"/>
            </p:cNvSpPr>
            <p:nvPr/>
          </p:nvSpPr>
          <p:spPr bwMode="auto">
            <a:xfrm>
              <a:off x="8400" y="3600"/>
              <a:ext cx="5080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316" name="Picture 2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2491" y="2168507"/>
            <a:ext cx="32099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" name="Rectangle 2251"/>
          <p:cNvSpPr/>
          <p:nvPr/>
        </p:nvSpPr>
        <p:spPr>
          <a:xfrm>
            <a:off x="2622151" y="1705870"/>
            <a:ext cx="7893449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482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en-US" sz="3200" b="1" spc="-1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n-US" sz="3200" b="1" spc="-15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PSU</a:t>
            </a:r>
            <a:r>
              <a:rPr lang="en-US" sz="3200" b="1" spc="-1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ATION</a:t>
            </a:r>
          </a:p>
          <a:p>
            <a:pPr marL="46482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33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33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33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marR="0">
              <a:lnSpc>
                <a:spcPts val="43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   Dr. </a:t>
            </a:r>
            <a:r>
              <a:rPr lang="en-US" sz="3200" b="1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Hemant</a:t>
            </a:r>
            <a:r>
              <a:rPr lang="en-US" sz="32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Yadav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/>
        </p:nvSpPr>
        <p:spPr bwMode="auto">
          <a:xfrm>
            <a:off x="1588" y="9525"/>
            <a:ext cx="1741487" cy="68573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3075" y="1504627"/>
            <a:ext cx="9731169" cy="557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spc="-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="1" spc="-2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</a:t>
            </a:r>
            <a:r>
              <a:rPr lang="en-US" sz="2800" b="1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2800" b="1" spc="-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ropert</a:t>
            </a:r>
            <a:r>
              <a:rPr lang="en-US" sz="2800" b="1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•Stab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zation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en-US" sz="2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ateria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650"/>
              </a:lnSpc>
              <a:spcBef>
                <a:spcPts val="45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•Inert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toward active ingred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ents.</a:t>
            </a:r>
          </a:p>
          <a:p>
            <a:pPr>
              <a:lnSpc>
                <a:spcPts val="650"/>
              </a:lnSpc>
              <a:spcBef>
                <a:spcPts val="5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</a:t>
            </a:r>
            <a:r>
              <a:rPr lang="en-US" sz="2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pPr>
              <a:lnSpc>
                <a:spcPts val="650"/>
              </a:lnSpc>
              <a:spcBef>
                <a:spcPts val="45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•Fi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e,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ss, stab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</a:t>
            </a:r>
          </a:p>
          <a:p>
            <a:pPr>
              <a:lnSpc>
                <a:spcPts val="650"/>
              </a:lnSpc>
              <a:spcBef>
                <a:spcPts val="45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hygrosco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ic,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viscos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ty,</a:t>
            </a:r>
            <a:r>
              <a:rPr lang="en-US" sz="2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  <a:p>
            <a:pPr>
              <a:lnSpc>
                <a:spcPts val="650"/>
              </a:lnSpc>
              <a:spcBef>
                <a:spcPts val="5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an aq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solv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nt, or melti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</a:t>
            </a:r>
          </a:p>
          <a:p>
            <a:pPr>
              <a:lnSpc>
                <a:spcPts val="650"/>
              </a:lnSpc>
              <a:spcBef>
                <a:spcPts val="45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•The 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oati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fle</a:t>
            </a:r>
            <a:r>
              <a:rPr lang="en-US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brittle, hard,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6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/>
        </p:nvSpPr>
        <p:spPr bwMode="auto">
          <a:xfrm>
            <a:off x="1588" y="9525"/>
            <a:ext cx="1741487" cy="68573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3075" y="1176020"/>
            <a:ext cx="8735961" cy="504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spc="-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b="1" spc="-2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</a:t>
            </a:r>
            <a:r>
              <a:rPr lang="en-US" sz="2400" b="1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Gums:</a:t>
            </a:r>
            <a:r>
              <a:rPr lang="en-US" sz="2400" b="1" spc="-3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Gum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5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alginate,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Carboh</a:t>
            </a:r>
            <a:r>
              <a:rPr lang="en-US" sz="2400" b="1" spc="-4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drates:</a:t>
            </a:r>
            <a:r>
              <a:rPr lang="en-US" sz="2400" b="1" spc="-1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tarch,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tran,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ts val="5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spc="-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uloses:</a:t>
            </a:r>
            <a:r>
              <a:rPr lang="en-US" sz="2400" b="1" spc="51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llulo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llulo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</a:t>
            </a:r>
            <a:r>
              <a:rPr lang="en-US" sz="2400" b="1" spc="-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ds:</a:t>
            </a:r>
            <a:r>
              <a:rPr lang="en-US" sz="2400" b="1" spc="-2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Bees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en-US" sz="2400" spc="5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stearic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id,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pholipi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pPr>
              <a:lnSpc>
                <a:spcPts val="500"/>
              </a:lnSpc>
              <a:spcBef>
                <a:spcPts val="5"/>
              </a:spcBef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74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Proteins:</a:t>
            </a:r>
            <a:r>
              <a:rPr lang="en-US" sz="2400" b="1" spc="-3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Gelatin,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albumin.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153400" cy="990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E25108-D335-4F94-8A85-07E449B06B2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020" y="754039"/>
            <a:ext cx="8839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66900" y="5241878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Fig.: Type of Core materials, Coting materials and Vehicles used in Microencapsulation.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44731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E25108-D335-4F94-8A85-07E449B06B2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936271"/>
          <a:ext cx="8991599" cy="4582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4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4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5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6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Core Material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 Property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Purpose of Encapsulation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 Product Form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3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Aspirin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Slightly water- soluble solid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Taste-masking; sustained release; reduced gastric irritation; separation of incompatibles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Tablet or capsule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6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Vitamin A Palmitate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Nonvolatile liquid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Stabilization to oxidation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powder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6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Isosorbide dinitrate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 soluble solid 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sustained release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Capsule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83056" y="573399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Properties of Some Microencapsulated Core Materials.</a:t>
            </a:r>
          </a:p>
        </p:txBody>
      </p:sp>
    </p:spTree>
    <p:extLst>
      <p:ext uri="{BB962C8B-B14F-4D97-AF65-F5344CB8AC3E}">
        <p14:creationId xmlns:p14="http://schemas.microsoft.com/office/powerpoint/2010/main" xmlns="" val="18186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29" y="1375935"/>
            <a:ext cx="11832609" cy="54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91133" y="134431"/>
            <a:ext cx="6096000" cy="1149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4200" marR="582295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Microenc</a:t>
            </a:r>
            <a:r>
              <a:rPr lang="en-US" sz="2400" b="1" spc="-15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psul</a:t>
            </a:r>
            <a:r>
              <a:rPr lang="en-US" sz="2400" b="1" spc="-15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07795" marR="1407795" algn="ctr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</a:t>
            </a:r>
            <a:r>
              <a:rPr lang="en-US" sz="2400" b="1" spc="-2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27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fld id="{58B3EC0C-C540-4516-9EB4-043F6C9FAD15}" type="slidenum">
              <a:rPr 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fld id="{BF025FE0-EBF1-406A-A8CB-A7DE222842BC}" type="slidenum">
              <a:rPr lang="fr-FR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15</a:t>
            </a:fld>
            <a:endParaRPr lang="fr-FR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95400" y="762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Techniques To Manufacture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2209800" y="1106261"/>
            <a:ext cx="501772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Physical methods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1.1 Air-suspension coating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1.2 </a:t>
            </a:r>
            <a:r>
              <a:rPr 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Coacervation</a:t>
            </a:r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Process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1.3 Pan coating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</a:rPr>
              <a:t>1.4 </a:t>
            </a:r>
            <a:r>
              <a:rPr lang="en-US" sz="2400" dirty="0" err="1">
                <a:latin typeface="Times New Roman" pitchFamily="18" charset="0"/>
              </a:rPr>
              <a:t>Multiorifice</a:t>
            </a:r>
            <a:r>
              <a:rPr lang="en-US" sz="2400" dirty="0">
                <a:latin typeface="Times New Roman" pitchFamily="18" charset="0"/>
              </a:rPr>
              <a:t> Centrifugation Process</a:t>
            </a:r>
            <a:endParaRPr 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1.5 Spray–drying &amp;</a:t>
            </a:r>
            <a:r>
              <a:rPr lang="en-US" sz="2400" dirty="0">
                <a:latin typeface="Times New Roman" pitchFamily="18" charset="0"/>
              </a:rPr>
              <a:t> spray congealing </a:t>
            </a:r>
            <a:endParaRPr 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Chemical process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2.1 Solvent Evaporation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2.2. Polymerization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26980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E25108-D335-4F94-8A85-07E449B06B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1709383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Inventions of Professor Dale E. Wurster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Basically the wurster process consists of the dispersing of solid, particulate core materials in a supporting air stream and the spray-coating of the air suspended particles.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Micron or submicron particles can be effectively encapsulated by air suspension techniques.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Disadvantage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Agglomeration of the particles to some larger size is normally achieved.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93936"/>
            <a:ext cx="368402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Physical Methods</a:t>
            </a:r>
          </a:p>
          <a:p>
            <a:pPr eaLnBrk="1" hangingPunct="1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1.1Air-suspension</a:t>
            </a:r>
          </a:p>
        </p:txBody>
      </p:sp>
    </p:spTree>
    <p:extLst>
      <p:ext uri="{BB962C8B-B14F-4D97-AF65-F5344CB8AC3E}">
        <p14:creationId xmlns:p14="http://schemas.microsoft.com/office/powerpoint/2010/main" xmlns="" val="251350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E25108-D335-4F94-8A85-07E449B06B2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92449"/>
            <a:ext cx="87630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570021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Fig.: Air Suspension Apparatus</a:t>
            </a:r>
            <a:r>
              <a:rPr lang="fr-F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4914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fld id="{0BF6D7E6-748B-4564-9DDF-8D97EC3E4F96}" type="slidenum">
              <a:rPr 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fld id="{3BBCC801-2C42-42A1-A679-A00AA6839FE2}" type="slidenum">
              <a:rPr lang="fr-FR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18</a:t>
            </a:fld>
            <a:endParaRPr lang="fr-FR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609600" y="-26988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1.2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Coacervation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phase separation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81200" y="762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general process consist of 3 steps under continuous agitation: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Formation of 3 immiscible chemical phase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Deposition of coating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Rigidization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of coating.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3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84" name="Group 6"/>
          <p:cNvGrpSpPr>
            <a:grpSpLocks/>
          </p:cNvGrpSpPr>
          <p:nvPr/>
        </p:nvGrpSpPr>
        <p:grpSpPr bwMode="auto">
          <a:xfrm>
            <a:off x="858982" y="2301240"/>
            <a:ext cx="10113818" cy="4114800"/>
            <a:chOff x="124" y="1019"/>
            <a:chExt cx="3517" cy="2368"/>
          </a:xfrm>
        </p:grpSpPr>
        <p:sp>
          <p:nvSpPr>
            <p:cNvPr id="1185" name="Rectangle 7"/>
            <p:cNvSpPr>
              <a:spLocks noChangeArrowheads="1"/>
            </p:cNvSpPr>
            <p:nvPr/>
          </p:nvSpPr>
          <p:spPr bwMode="auto">
            <a:xfrm>
              <a:off x="124" y="1019"/>
              <a:ext cx="3517" cy="2368"/>
            </a:xfrm>
            <a:prstGeom prst="rect">
              <a:avLst/>
            </a:prstGeom>
            <a:gradFill rotWithShape="1">
              <a:gsLst>
                <a:gs pos="0">
                  <a:srgbClr val="E8E4D0"/>
                </a:gs>
                <a:gs pos="100000">
                  <a:srgbClr val="E8E4D0">
                    <a:gamma/>
                    <a:tint val="10196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86" name="Group 8"/>
            <p:cNvGrpSpPr>
              <a:grpSpLocks/>
            </p:cNvGrpSpPr>
            <p:nvPr/>
          </p:nvGrpSpPr>
          <p:grpSpPr bwMode="auto">
            <a:xfrm>
              <a:off x="2348" y="2403"/>
              <a:ext cx="934" cy="672"/>
              <a:chOff x="3576" y="2264"/>
              <a:chExt cx="934" cy="672"/>
            </a:xfrm>
          </p:grpSpPr>
          <p:sp>
            <p:nvSpPr>
              <p:cNvPr id="1899" name="Oval 9"/>
              <p:cNvSpPr>
                <a:spLocks noChangeArrowheads="1"/>
              </p:cNvSpPr>
              <p:nvPr/>
            </p:nvSpPr>
            <p:spPr bwMode="auto">
              <a:xfrm>
                <a:off x="4216" y="2920"/>
                <a:ext cx="8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" name="Oval 10"/>
              <p:cNvSpPr>
                <a:spLocks noChangeArrowheads="1"/>
              </p:cNvSpPr>
              <p:nvPr/>
            </p:nvSpPr>
            <p:spPr bwMode="auto">
              <a:xfrm>
                <a:off x="4217" y="2920"/>
                <a:ext cx="5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" name="Oval 11"/>
              <p:cNvSpPr>
                <a:spLocks noChangeArrowheads="1"/>
              </p:cNvSpPr>
              <p:nvPr/>
            </p:nvSpPr>
            <p:spPr bwMode="auto">
              <a:xfrm>
                <a:off x="4109" y="2929"/>
                <a:ext cx="8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" name="Oval 12"/>
              <p:cNvSpPr>
                <a:spLocks noChangeArrowheads="1"/>
              </p:cNvSpPr>
              <p:nvPr/>
            </p:nvSpPr>
            <p:spPr bwMode="auto">
              <a:xfrm>
                <a:off x="4111" y="2929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" name="Rectangle 13"/>
              <p:cNvSpPr>
                <a:spLocks noChangeArrowheads="1"/>
              </p:cNvSpPr>
              <p:nvPr/>
            </p:nvSpPr>
            <p:spPr bwMode="auto">
              <a:xfrm>
                <a:off x="3576" y="2264"/>
                <a:ext cx="934" cy="64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" name="Oval 14"/>
              <p:cNvSpPr>
                <a:spLocks noChangeArrowheads="1"/>
              </p:cNvSpPr>
              <p:nvPr/>
            </p:nvSpPr>
            <p:spPr bwMode="auto">
              <a:xfrm>
                <a:off x="3726" y="2352"/>
                <a:ext cx="320" cy="254"/>
              </a:xfrm>
              <a:prstGeom prst="ellipse">
                <a:avLst/>
              </a:prstGeom>
              <a:solidFill>
                <a:srgbClr val="BFBF00"/>
              </a:solidFill>
              <a:ln w="0">
                <a:solidFill>
                  <a:srgbClr val="BF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" name="Oval 15"/>
              <p:cNvSpPr>
                <a:spLocks noChangeArrowheads="1"/>
              </p:cNvSpPr>
              <p:nvPr/>
            </p:nvSpPr>
            <p:spPr bwMode="auto">
              <a:xfrm>
                <a:off x="3733" y="2357"/>
                <a:ext cx="296" cy="233"/>
              </a:xfrm>
              <a:prstGeom prst="ellipse">
                <a:avLst/>
              </a:prstGeom>
              <a:solidFill>
                <a:srgbClr val="D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" name="Oval 16"/>
              <p:cNvSpPr>
                <a:spLocks noChangeArrowheads="1"/>
              </p:cNvSpPr>
              <p:nvPr/>
            </p:nvSpPr>
            <p:spPr bwMode="auto">
              <a:xfrm>
                <a:off x="3743" y="2364"/>
                <a:ext cx="267" cy="210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" name="Oval 17"/>
              <p:cNvSpPr>
                <a:spLocks noChangeArrowheads="1"/>
              </p:cNvSpPr>
              <p:nvPr/>
            </p:nvSpPr>
            <p:spPr bwMode="auto">
              <a:xfrm>
                <a:off x="3751" y="2368"/>
                <a:ext cx="241" cy="190"/>
              </a:xfrm>
              <a:prstGeom prst="ellipse">
                <a:avLst/>
              </a:prstGeom>
              <a:solidFill>
                <a:srgbClr val="FFFF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" name="Oval 18"/>
              <p:cNvSpPr>
                <a:spLocks noChangeArrowheads="1"/>
              </p:cNvSpPr>
              <p:nvPr/>
            </p:nvSpPr>
            <p:spPr bwMode="auto">
              <a:xfrm>
                <a:off x="3759" y="2373"/>
                <a:ext cx="214" cy="169"/>
              </a:xfrm>
              <a:prstGeom prst="ellipse">
                <a:avLst/>
              </a:prstGeom>
              <a:solidFill>
                <a:srgbClr val="FFFF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" name="Oval 19"/>
              <p:cNvSpPr>
                <a:spLocks noChangeArrowheads="1"/>
              </p:cNvSpPr>
              <p:nvPr/>
            </p:nvSpPr>
            <p:spPr bwMode="auto">
              <a:xfrm>
                <a:off x="3769" y="2379"/>
                <a:ext cx="186" cy="147"/>
              </a:xfrm>
              <a:prstGeom prst="ellipse">
                <a:avLst/>
              </a:prstGeom>
              <a:solidFill>
                <a:srgbClr val="FFFF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" name="Oval 20"/>
              <p:cNvSpPr>
                <a:spLocks noChangeArrowheads="1"/>
              </p:cNvSpPr>
              <p:nvPr/>
            </p:nvSpPr>
            <p:spPr bwMode="auto">
              <a:xfrm>
                <a:off x="3777" y="2384"/>
                <a:ext cx="159" cy="126"/>
              </a:xfrm>
              <a:prstGeom prst="ellipse">
                <a:avLst/>
              </a:prstGeom>
              <a:solidFill>
                <a:srgbClr val="FFFF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" name="Oval 21"/>
              <p:cNvSpPr>
                <a:spLocks noChangeArrowheads="1"/>
              </p:cNvSpPr>
              <p:nvPr/>
            </p:nvSpPr>
            <p:spPr bwMode="auto">
              <a:xfrm>
                <a:off x="3786" y="2389"/>
                <a:ext cx="130" cy="104"/>
              </a:xfrm>
              <a:prstGeom prst="ellipse">
                <a:avLst/>
              </a:prstGeom>
              <a:solidFill>
                <a:srgbClr val="FFF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" name="Oval 22"/>
              <p:cNvSpPr>
                <a:spLocks noChangeArrowheads="1"/>
              </p:cNvSpPr>
              <p:nvPr/>
            </p:nvSpPr>
            <p:spPr bwMode="auto">
              <a:xfrm>
                <a:off x="3794" y="2393"/>
                <a:ext cx="105" cy="83"/>
              </a:xfrm>
              <a:prstGeom prst="ellipse">
                <a:avLst/>
              </a:prstGeom>
              <a:solidFill>
                <a:srgbClr val="FFF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" name="Oval 23"/>
              <p:cNvSpPr>
                <a:spLocks noChangeArrowheads="1"/>
              </p:cNvSpPr>
              <p:nvPr/>
            </p:nvSpPr>
            <p:spPr bwMode="auto">
              <a:xfrm>
                <a:off x="3804" y="2398"/>
                <a:ext cx="78" cy="63"/>
              </a:xfrm>
              <a:prstGeom prst="ellipse">
                <a:avLst/>
              </a:prstGeom>
              <a:solidFill>
                <a:srgbClr val="FFFF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" name="Oval 24"/>
              <p:cNvSpPr>
                <a:spLocks noChangeArrowheads="1"/>
              </p:cNvSpPr>
              <p:nvPr/>
            </p:nvSpPr>
            <p:spPr bwMode="auto">
              <a:xfrm>
                <a:off x="3811" y="2404"/>
                <a:ext cx="51" cy="41"/>
              </a:xfrm>
              <a:prstGeom prst="ellipse">
                <a:avLst/>
              </a:prstGeom>
              <a:solidFill>
                <a:srgbClr val="FF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" name="Oval 25"/>
              <p:cNvSpPr>
                <a:spLocks noChangeArrowheads="1"/>
              </p:cNvSpPr>
              <p:nvPr/>
            </p:nvSpPr>
            <p:spPr bwMode="auto">
              <a:xfrm>
                <a:off x="3819" y="2409"/>
                <a:ext cx="26" cy="1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16" name="Group 26"/>
              <p:cNvGrpSpPr>
                <a:grpSpLocks/>
              </p:cNvGrpSpPr>
              <p:nvPr/>
            </p:nvGrpSpPr>
            <p:grpSpPr bwMode="auto">
              <a:xfrm>
                <a:off x="3688" y="2321"/>
                <a:ext cx="723" cy="300"/>
                <a:chOff x="3423" y="2469"/>
                <a:chExt cx="671" cy="300"/>
              </a:xfrm>
            </p:grpSpPr>
            <p:sp>
              <p:nvSpPr>
                <p:cNvPr id="2162" name="Oval 27"/>
                <p:cNvSpPr>
                  <a:spLocks noChangeArrowheads="1"/>
                </p:cNvSpPr>
                <p:nvPr/>
              </p:nvSpPr>
              <p:spPr bwMode="auto">
                <a:xfrm>
                  <a:off x="3716" y="2631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Oval 28"/>
                <p:cNvSpPr>
                  <a:spLocks noChangeArrowheads="1"/>
                </p:cNvSpPr>
                <p:nvPr/>
              </p:nvSpPr>
              <p:spPr bwMode="auto">
                <a:xfrm>
                  <a:off x="3716" y="2631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" name="Oval 29"/>
                <p:cNvSpPr>
                  <a:spLocks noChangeArrowheads="1"/>
                </p:cNvSpPr>
                <p:nvPr/>
              </p:nvSpPr>
              <p:spPr bwMode="auto">
                <a:xfrm>
                  <a:off x="3717" y="2632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Oval 30"/>
                <p:cNvSpPr>
                  <a:spLocks noChangeArrowheads="1"/>
                </p:cNvSpPr>
                <p:nvPr/>
              </p:nvSpPr>
              <p:spPr bwMode="auto">
                <a:xfrm>
                  <a:off x="3719" y="2632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Oval 31"/>
                <p:cNvSpPr>
                  <a:spLocks noChangeArrowheads="1"/>
                </p:cNvSpPr>
                <p:nvPr/>
              </p:nvSpPr>
              <p:spPr bwMode="auto">
                <a:xfrm>
                  <a:off x="3719" y="2634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" name="Oval 32"/>
                <p:cNvSpPr>
                  <a:spLocks noChangeArrowheads="1"/>
                </p:cNvSpPr>
                <p:nvPr/>
              </p:nvSpPr>
              <p:spPr bwMode="auto">
                <a:xfrm>
                  <a:off x="3721" y="2634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" name="Oval 33"/>
                <p:cNvSpPr>
                  <a:spLocks noChangeArrowheads="1"/>
                </p:cNvSpPr>
                <p:nvPr/>
              </p:nvSpPr>
              <p:spPr bwMode="auto">
                <a:xfrm>
                  <a:off x="3721" y="2636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Oval 34"/>
                <p:cNvSpPr>
                  <a:spLocks noChangeArrowheads="1"/>
                </p:cNvSpPr>
                <p:nvPr/>
              </p:nvSpPr>
              <p:spPr bwMode="auto">
                <a:xfrm>
                  <a:off x="3723" y="2636"/>
                  <a:ext cx="3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" name="Oval 35"/>
                <p:cNvSpPr>
                  <a:spLocks noChangeArrowheads="1"/>
                </p:cNvSpPr>
                <p:nvPr/>
              </p:nvSpPr>
              <p:spPr bwMode="auto">
                <a:xfrm>
                  <a:off x="3665" y="2695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" name="Oval 36"/>
                <p:cNvSpPr>
                  <a:spLocks noChangeArrowheads="1"/>
                </p:cNvSpPr>
                <p:nvPr/>
              </p:nvSpPr>
              <p:spPr bwMode="auto">
                <a:xfrm>
                  <a:off x="3667" y="2697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Oval 37"/>
                <p:cNvSpPr>
                  <a:spLocks noChangeArrowheads="1"/>
                </p:cNvSpPr>
                <p:nvPr/>
              </p:nvSpPr>
              <p:spPr bwMode="auto">
                <a:xfrm>
                  <a:off x="3667" y="2697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" name="Oval 38"/>
                <p:cNvSpPr>
                  <a:spLocks noChangeArrowheads="1"/>
                </p:cNvSpPr>
                <p:nvPr/>
              </p:nvSpPr>
              <p:spPr bwMode="auto">
                <a:xfrm>
                  <a:off x="3669" y="2697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" name="Oval 39"/>
                <p:cNvSpPr>
                  <a:spLocks noChangeArrowheads="1"/>
                </p:cNvSpPr>
                <p:nvPr/>
              </p:nvSpPr>
              <p:spPr bwMode="auto">
                <a:xfrm>
                  <a:off x="3671" y="2699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Oval 40"/>
                <p:cNvSpPr>
                  <a:spLocks noChangeArrowheads="1"/>
                </p:cNvSpPr>
                <p:nvPr/>
              </p:nvSpPr>
              <p:spPr bwMode="auto">
                <a:xfrm>
                  <a:off x="3671" y="2699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" name="Oval 41"/>
                <p:cNvSpPr>
                  <a:spLocks noChangeArrowheads="1"/>
                </p:cNvSpPr>
                <p:nvPr/>
              </p:nvSpPr>
              <p:spPr bwMode="auto">
                <a:xfrm>
                  <a:off x="3673" y="2701"/>
                  <a:ext cx="21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" name="Oval 42"/>
                <p:cNvSpPr>
                  <a:spLocks noChangeArrowheads="1"/>
                </p:cNvSpPr>
                <p:nvPr/>
              </p:nvSpPr>
              <p:spPr bwMode="auto">
                <a:xfrm>
                  <a:off x="3674" y="2701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Oval 43"/>
                <p:cNvSpPr>
                  <a:spLocks noChangeArrowheads="1"/>
                </p:cNvSpPr>
                <p:nvPr/>
              </p:nvSpPr>
              <p:spPr bwMode="auto">
                <a:xfrm>
                  <a:off x="3674" y="2702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" name="Oval 44"/>
                <p:cNvSpPr>
                  <a:spLocks noChangeArrowheads="1"/>
                </p:cNvSpPr>
                <p:nvPr/>
              </p:nvSpPr>
              <p:spPr bwMode="auto">
                <a:xfrm>
                  <a:off x="3676" y="2702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" name="Oval 45"/>
                <p:cNvSpPr>
                  <a:spLocks noChangeArrowheads="1"/>
                </p:cNvSpPr>
                <p:nvPr/>
              </p:nvSpPr>
              <p:spPr bwMode="auto">
                <a:xfrm>
                  <a:off x="3676" y="2704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" name="Oval 46"/>
                <p:cNvSpPr>
                  <a:spLocks noChangeArrowheads="1"/>
                </p:cNvSpPr>
                <p:nvPr/>
              </p:nvSpPr>
              <p:spPr bwMode="auto">
                <a:xfrm>
                  <a:off x="3678" y="2704"/>
                  <a:ext cx="3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" name="Oval 47"/>
                <p:cNvSpPr>
                  <a:spLocks noChangeArrowheads="1"/>
                </p:cNvSpPr>
                <p:nvPr/>
              </p:nvSpPr>
              <p:spPr bwMode="auto">
                <a:xfrm>
                  <a:off x="3423" y="2577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" name="Oval 48"/>
                <p:cNvSpPr>
                  <a:spLocks noChangeArrowheads="1"/>
                </p:cNvSpPr>
                <p:nvPr/>
              </p:nvSpPr>
              <p:spPr bwMode="auto">
                <a:xfrm>
                  <a:off x="3425" y="2579"/>
                  <a:ext cx="37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" name="Oval 49"/>
                <p:cNvSpPr>
                  <a:spLocks noChangeArrowheads="1"/>
                </p:cNvSpPr>
                <p:nvPr/>
              </p:nvSpPr>
              <p:spPr bwMode="auto">
                <a:xfrm>
                  <a:off x="3425" y="2579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" name="Oval 50"/>
                <p:cNvSpPr>
                  <a:spLocks noChangeArrowheads="1"/>
                </p:cNvSpPr>
                <p:nvPr/>
              </p:nvSpPr>
              <p:spPr bwMode="auto">
                <a:xfrm>
                  <a:off x="3427" y="2579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" name="Oval 51"/>
                <p:cNvSpPr>
                  <a:spLocks noChangeArrowheads="1"/>
                </p:cNvSpPr>
                <p:nvPr/>
              </p:nvSpPr>
              <p:spPr bwMode="auto">
                <a:xfrm>
                  <a:off x="3428" y="2580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" name="Oval 52"/>
                <p:cNvSpPr>
                  <a:spLocks noChangeArrowheads="1"/>
                </p:cNvSpPr>
                <p:nvPr/>
              </p:nvSpPr>
              <p:spPr bwMode="auto">
                <a:xfrm>
                  <a:off x="3428" y="2580"/>
                  <a:ext cx="25" cy="26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" name="Oval 53"/>
                <p:cNvSpPr>
                  <a:spLocks noChangeArrowheads="1"/>
                </p:cNvSpPr>
                <p:nvPr/>
              </p:nvSpPr>
              <p:spPr bwMode="auto">
                <a:xfrm>
                  <a:off x="3430" y="2582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" name="Oval 54"/>
                <p:cNvSpPr>
                  <a:spLocks noChangeArrowheads="1"/>
                </p:cNvSpPr>
                <p:nvPr/>
              </p:nvSpPr>
              <p:spPr bwMode="auto">
                <a:xfrm>
                  <a:off x="3432" y="2582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Oval 55"/>
                <p:cNvSpPr>
                  <a:spLocks noChangeArrowheads="1"/>
                </p:cNvSpPr>
                <p:nvPr/>
              </p:nvSpPr>
              <p:spPr bwMode="auto">
                <a:xfrm>
                  <a:off x="3432" y="2584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Oval 56"/>
                <p:cNvSpPr>
                  <a:spLocks noChangeArrowheads="1"/>
                </p:cNvSpPr>
                <p:nvPr/>
              </p:nvSpPr>
              <p:spPr bwMode="auto">
                <a:xfrm>
                  <a:off x="3434" y="2584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" name="Oval 57"/>
                <p:cNvSpPr>
                  <a:spLocks noChangeArrowheads="1"/>
                </p:cNvSpPr>
                <p:nvPr/>
              </p:nvSpPr>
              <p:spPr bwMode="auto">
                <a:xfrm>
                  <a:off x="3434" y="2586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Oval 58"/>
                <p:cNvSpPr>
                  <a:spLocks noChangeArrowheads="1"/>
                </p:cNvSpPr>
                <p:nvPr/>
              </p:nvSpPr>
              <p:spPr bwMode="auto">
                <a:xfrm>
                  <a:off x="3436" y="2586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" name="Oval 59"/>
                <p:cNvSpPr>
                  <a:spLocks noChangeArrowheads="1"/>
                </p:cNvSpPr>
                <p:nvPr/>
              </p:nvSpPr>
              <p:spPr bwMode="auto">
                <a:xfrm>
                  <a:off x="3441" y="2548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Oval 60"/>
                <p:cNvSpPr>
                  <a:spLocks noChangeArrowheads="1"/>
                </p:cNvSpPr>
                <p:nvPr/>
              </p:nvSpPr>
              <p:spPr bwMode="auto">
                <a:xfrm>
                  <a:off x="3443" y="2550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" name="Oval 61"/>
                <p:cNvSpPr>
                  <a:spLocks noChangeArrowheads="1"/>
                </p:cNvSpPr>
                <p:nvPr/>
              </p:nvSpPr>
              <p:spPr bwMode="auto">
                <a:xfrm>
                  <a:off x="3443" y="2550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Oval 62"/>
                <p:cNvSpPr>
                  <a:spLocks noChangeArrowheads="1"/>
                </p:cNvSpPr>
                <p:nvPr/>
              </p:nvSpPr>
              <p:spPr bwMode="auto">
                <a:xfrm>
                  <a:off x="3445" y="2550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" name="Oval 63"/>
                <p:cNvSpPr>
                  <a:spLocks noChangeArrowheads="1"/>
                </p:cNvSpPr>
                <p:nvPr/>
              </p:nvSpPr>
              <p:spPr bwMode="auto">
                <a:xfrm>
                  <a:off x="3446" y="2552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" name="Oval 64"/>
                <p:cNvSpPr>
                  <a:spLocks noChangeArrowheads="1"/>
                </p:cNvSpPr>
                <p:nvPr/>
              </p:nvSpPr>
              <p:spPr bwMode="auto">
                <a:xfrm>
                  <a:off x="3446" y="2552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Oval 65"/>
                <p:cNvSpPr>
                  <a:spLocks noChangeArrowheads="1"/>
                </p:cNvSpPr>
                <p:nvPr/>
              </p:nvSpPr>
              <p:spPr bwMode="auto">
                <a:xfrm>
                  <a:off x="3448" y="2554"/>
                  <a:ext cx="22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" name="Oval 66"/>
                <p:cNvSpPr>
                  <a:spLocks noChangeArrowheads="1"/>
                </p:cNvSpPr>
                <p:nvPr/>
              </p:nvSpPr>
              <p:spPr bwMode="auto">
                <a:xfrm>
                  <a:off x="3450" y="2554"/>
                  <a:ext cx="16" cy="17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Oval 67"/>
                <p:cNvSpPr>
                  <a:spLocks noChangeArrowheads="1"/>
                </p:cNvSpPr>
                <p:nvPr/>
              </p:nvSpPr>
              <p:spPr bwMode="auto">
                <a:xfrm>
                  <a:off x="3450" y="2555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" name="Oval 68"/>
                <p:cNvSpPr>
                  <a:spLocks noChangeArrowheads="1"/>
                </p:cNvSpPr>
                <p:nvPr/>
              </p:nvSpPr>
              <p:spPr bwMode="auto">
                <a:xfrm>
                  <a:off x="3452" y="2555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Oval 69"/>
                <p:cNvSpPr>
                  <a:spLocks noChangeArrowheads="1"/>
                </p:cNvSpPr>
                <p:nvPr/>
              </p:nvSpPr>
              <p:spPr bwMode="auto">
                <a:xfrm>
                  <a:off x="3452" y="2557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Oval 70"/>
                <p:cNvSpPr>
                  <a:spLocks noChangeArrowheads="1"/>
                </p:cNvSpPr>
                <p:nvPr/>
              </p:nvSpPr>
              <p:spPr bwMode="auto">
                <a:xfrm>
                  <a:off x="3453" y="2557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Oval 71"/>
                <p:cNvSpPr>
                  <a:spLocks noChangeArrowheads="1"/>
                </p:cNvSpPr>
                <p:nvPr/>
              </p:nvSpPr>
              <p:spPr bwMode="auto">
                <a:xfrm>
                  <a:off x="3629" y="2478"/>
                  <a:ext cx="44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" name="Oval 72"/>
                <p:cNvSpPr>
                  <a:spLocks noChangeArrowheads="1"/>
                </p:cNvSpPr>
                <p:nvPr/>
              </p:nvSpPr>
              <p:spPr bwMode="auto">
                <a:xfrm>
                  <a:off x="3631" y="2480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Oval 73"/>
                <p:cNvSpPr>
                  <a:spLocks noChangeArrowheads="1"/>
                </p:cNvSpPr>
                <p:nvPr/>
              </p:nvSpPr>
              <p:spPr bwMode="auto">
                <a:xfrm>
                  <a:off x="3631" y="2480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" name="Oval 74"/>
                <p:cNvSpPr>
                  <a:spLocks noChangeArrowheads="1"/>
                </p:cNvSpPr>
                <p:nvPr/>
              </p:nvSpPr>
              <p:spPr bwMode="auto">
                <a:xfrm>
                  <a:off x="3633" y="2480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" name="Oval 75"/>
                <p:cNvSpPr>
                  <a:spLocks noChangeArrowheads="1"/>
                </p:cNvSpPr>
                <p:nvPr/>
              </p:nvSpPr>
              <p:spPr bwMode="auto">
                <a:xfrm>
                  <a:off x="3635" y="2482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Oval 76"/>
                <p:cNvSpPr>
                  <a:spLocks noChangeArrowheads="1"/>
                </p:cNvSpPr>
                <p:nvPr/>
              </p:nvSpPr>
              <p:spPr bwMode="auto">
                <a:xfrm>
                  <a:off x="3635" y="2482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Oval 77"/>
                <p:cNvSpPr>
                  <a:spLocks noChangeArrowheads="1"/>
                </p:cNvSpPr>
                <p:nvPr/>
              </p:nvSpPr>
              <p:spPr bwMode="auto">
                <a:xfrm>
                  <a:off x="3637" y="2484"/>
                  <a:ext cx="21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" name="Oval 78"/>
                <p:cNvSpPr>
                  <a:spLocks noChangeArrowheads="1"/>
                </p:cNvSpPr>
                <p:nvPr/>
              </p:nvSpPr>
              <p:spPr bwMode="auto">
                <a:xfrm>
                  <a:off x="3638" y="2484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Oval 79"/>
                <p:cNvSpPr>
                  <a:spLocks noChangeArrowheads="1"/>
                </p:cNvSpPr>
                <p:nvPr/>
              </p:nvSpPr>
              <p:spPr bwMode="auto">
                <a:xfrm>
                  <a:off x="3638" y="2485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" name="Oval 80"/>
                <p:cNvSpPr>
                  <a:spLocks noChangeArrowheads="1"/>
                </p:cNvSpPr>
                <p:nvPr/>
              </p:nvSpPr>
              <p:spPr bwMode="auto">
                <a:xfrm>
                  <a:off x="3640" y="2485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" name="Oval 81"/>
                <p:cNvSpPr>
                  <a:spLocks noChangeArrowheads="1"/>
                </p:cNvSpPr>
                <p:nvPr/>
              </p:nvSpPr>
              <p:spPr bwMode="auto">
                <a:xfrm>
                  <a:off x="3640" y="2487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Oval 82"/>
                <p:cNvSpPr>
                  <a:spLocks noChangeArrowheads="1"/>
                </p:cNvSpPr>
                <p:nvPr/>
              </p:nvSpPr>
              <p:spPr bwMode="auto">
                <a:xfrm>
                  <a:off x="3642" y="2487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Oval 83"/>
                <p:cNvSpPr>
                  <a:spLocks noChangeArrowheads="1"/>
                </p:cNvSpPr>
                <p:nvPr/>
              </p:nvSpPr>
              <p:spPr bwMode="auto">
                <a:xfrm>
                  <a:off x="3944" y="2676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" name="Oval 84"/>
                <p:cNvSpPr>
                  <a:spLocks noChangeArrowheads="1"/>
                </p:cNvSpPr>
                <p:nvPr/>
              </p:nvSpPr>
              <p:spPr bwMode="auto">
                <a:xfrm>
                  <a:off x="3945" y="2677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Oval 85"/>
                <p:cNvSpPr>
                  <a:spLocks noChangeArrowheads="1"/>
                </p:cNvSpPr>
                <p:nvPr/>
              </p:nvSpPr>
              <p:spPr bwMode="auto">
                <a:xfrm>
                  <a:off x="3945" y="2677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" name="Oval 86"/>
                <p:cNvSpPr>
                  <a:spLocks noChangeArrowheads="1"/>
                </p:cNvSpPr>
                <p:nvPr/>
              </p:nvSpPr>
              <p:spPr bwMode="auto">
                <a:xfrm>
                  <a:off x="3947" y="2677"/>
                  <a:ext cx="33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" name="Oval 87"/>
                <p:cNvSpPr>
                  <a:spLocks noChangeArrowheads="1"/>
                </p:cNvSpPr>
                <p:nvPr/>
              </p:nvSpPr>
              <p:spPr bwMode="auto">
                <a:xfrm>
                  <a:off x="3949" y="2679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Oval 88"/>
                <p:cNvSpPr>
                  <a:spLocks noChangeArrowheads="1"/>
                </p:cNvSpPr>
                <p:nvPr/>
              </p:nvSpPr>
              <p:spPr bwMode="auto">
                <a:xfrm>
                  <a:off x="3949" y="2679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Oval 89"/>
                <p:cNvSpPr>
                  <a:spLocks noChangeArrowheads="1"/>
                </p:cNvSpPr>
                <p:nvPr/>
              </p:nvSpPr>
              <p:spPr bwMode="auto">
                <a:xfrm>
                  <a:off x="3951" y="2681"/>
                  <a:ext cx="21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" name="Oval 90"/>
                <p:cNvSpPr>
                  <a:spLocks noChangeArrowheads="1"/>
                </p:cNvSpPr>
                <p:nvPr/>
              </p:nvSpPr>
              <p:spPr bwMode="auto">
                <a:xfrm>
                  <a:off x="3953" y="2681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Oval 91"/>
                <p:cNvSpPr>
                  <a:spLocks noChangeArrowheads="1"/>
                </p:cNvSpPr>
                <p:nvPr/>
              </p:nvSpPr>
              <p:spPr bwMode="auto">
                <a:xfrm>
                  <a:off x="3953" y="2683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Oval 92"/>
                <p:cNvSpPr>
                  <a:spLocks noChangeArrowheads="1"/>
                </p:cNvSpPr>
                <p:nvPr/>
              </p:nvSpPr>
              <p:spPr bwMode="auto">
                <a:xfrm>
                  <a:off x="3954" y="2683"/>
                  <a:ext cx="11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Oval 93"/>
                <p:cNvSpPr>
                  <a:spLocks noChangeArrowheads="1"/>
                </p:cNvSpPr>
                <p:nvPr/>
              </p:nvSpPr>
              <p:spPr bwMode="auto">
                <a:xfrm>
                  <a:off x="3954" y="2684"/>
                  <a:ext cx="8" cy="8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Oval 94"/>
                <p:cNvSpPr>
                  <a:spLocks noChangeArrowheads="1"/>
                </p:cNvSpPr>
                <p:nvPr/>
              </p:nvSpPr>
              <p:spPr bwMode="auto">
                <a:xfrm>
                  <a:off x="3956" y="2684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" name="Oval 95"/>
                <p:cNvSpPr>
                  <a:spLocks noChangeArrowheads="1"/>
                </p:cNvSpPr>
                <p:nvPr/>
              </p:nvSpPr>
              <p:spPr bwMode="auto">
                <a:xfrm>
                  <a:off x="3441" y="2656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Oval 96"/>
                <p:cNvSpPr>
                  <a:spLocks noChangeArrowheads="1"/>
                </p:cNvSpPr>
                <p:nvPr/>
              </p:nvSpPr>
              <p:spPr bwMode="auto">
                <a:xfrm>
                  <a:off x="3443" y="2658"/>
                  <a:ext cx="37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" name="Oval 97"/>
                <p:cNvSpPr>
                  <a:spLocks noChangeArrowheads="1"/>
                </p:cNvSpPr>
                <p:nvPr/>
              </p:nvSpPr>
              <p:spPr bwMode="auto">
                <a:xfrm>
                  <a:off x="3443" y="2658"/>
                  <a:ext cx="36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" name="Oval 98"/>
                <p:cNvSpPr>
                  <a:spLocks noChangeArrowheads="1"/>
                </p:cNvSpPr>
                <p:nvPr/>
              </p:nvSpPr>
              <p:spPr bwMode="auto">
                <a:xfrm>
                  <a:off x="3445" y="2658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" name="Oval 99"/>
                <p:cNvSpPr>
                  <a:spLocks noChangeArrowheads="1"/>
                </p:cNvSpPr>
                <p:nvPr/>
              </p:nvSpPr>
              <p:spPr bwMode="auto">
                <a:xfrm>
                  <a:off x="3446" y="2659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" name="Oval 100"/>
                <p:cNvSpPr>
                  <a:spLocks noChangeArrowheads="1"/>
                </p:cNvSpPr>
                <p:nvPr/>
              </p:nvSpPr>
              <p:spPr bwMode="auto">
                <a:xfrm>
                  <a:off x="3446" y="2659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Oval 101"/>
                <p:cNvSpPr>
                  <a:spLocks noChangeArrowheads="1"/>
                </p:cNvSpPr>
                <p:nvPr/>
              </p:nvSpPr>
              <p:spPr bwMode="auto">
                <a:xfrm>
                  <a:off x="3448" y="2661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" name="Oval 102"/>
                <p:cNvSpPr>
                  <a:spLocks noChangeArrowheads="1"/>
                </p:cNvSpPr>
                <p:nvPr/>
              </p:nvSpPr>
              <p:spPr bwMode="auto">
                <a:xfrm>
                  <a:off x="3450" y="2661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" name="Oval 103"/>
                <p:cNvSpPr>
                  <a:spLocks noChangeArrowheads="1"/>
                </p:cNvSpPr>
                <p:nvPr/>
              </p:nvSpPr>
              <p:spPr bwMode="auto">
                <a:xfrm>
                  <a:off x="3450" y="2663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" name="Oval 104"/>
                <p:cNvSpPr>
                  <a:spLocks noChangeArrowheads="1"/>
                </p:cNvSpPr>
                <p:nvPr/>
              </p:nvSpPr>
              <p:spPr bwMode="auto">
                <a:xfrm>
                  <a:off x="3452" y="2663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" name="Oval 105"/>
                <p:cNvSpPr>
                  <a:spLocks noChangeArrowheads="1"/>
                </p:cNvSpPr>
                <p:nvPr/>
              </p:nvSpPr>
              <p:spPr bwMode="auto">
                <a:xfrm>
                  <a:off x="3452" y="2665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" name="Oval 106"/>
                <p:cNvSpPr>
                  <a:spLocks noChangeArrowheads="1"/>
                </p:cNvSpPr>
                <p:nvPr/>
              </p:nvSpPr>
              <p:spPr bwMode="auto">
                <a:xfrm>
                  <a:off x="3453" y="2665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Oval 107"/>
                <p:cNvSpPr>
                  <a:spLocks noChangeArrowheads="1"/>
                </p:cNvSpPr>
                <p:nvPr/>
              </p:nvSpPr>
              <p:spPr bwMode="auto">
                <a:xfrm>
                  <a:off x="3495" y="2489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" name="Oval 108"/>
                <p:cNvSpPr>
                  <a:spLocks noChangeArrowheads="1"/>
                </p:cNvSpPr>
                <p:nvPr/>
              </p:nvSpPr>
              <p:spPr bwMode="auto">
                <a:xfrm>
                  <a:off x="3497" y="2491"/>
                  <a:ext cx="37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Oval 109"/>
                <p:cNvSpPr>
                  <a:spLocks noChangeArrowheads="1"/>
                </p:cNvSpPr>
                <p:nvPr/>
              </p:nvSpPr>
              <p:spPr bwMode="auto">
                <a:xfrm>
                  <a:off x="3497" y="2491"/>
                  <a:ext cx="35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Oval 110"/>
                <p:cNvSpPr>
                  <a:spLocks noChangeArrowheads="1"/>
                </p:cNvSpPr>
                <p:nvPr/>
              </p:nvSpPr>
              <p:spPr bwMode="auto">
                <a:xfrm>
                  <a:off x="3498" y="2491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Oval 111"/>
                <p:cNvSpPr>
                  <a:spLocks noChangeArrowheads="1"/>
                </p:cNvSpPr>
                <p:nvPr/>
              </p:nvSpPr>
              <p:spPr bwMode="auto">
                <a:xfrm>
                  <a:off x="3500" y="2493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Oval 112"/>
                <p:cNvSpPr>
                  <a:spLocks noChangeArrowheads="1"/>
                </p:cNvSpPr>
                <p:nvPr/>
              </p:nvSpPr>
              <p:spPr bwMode="auto">
                <a:xfrm>
                  <a:off x="3500" y="2493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Oval 113"/>
                <p:cNvSpPr>
                  <a:spLocks noChangeArrowheads="1"/>
                </p:cNvSpPr>
                <p:nvPr/>
              </p:nvSpPr>
              <p:spPr bwMode="auto">
                <a:xfrm>
                  <a:off x="3502" y="2494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Oval 114"/>
                <p:cNvSpPr>
                  <a:spLocks noChangeArrowheads="1"/>
                </p:cNvSpPr>
                <p:nvPr/>
              </p:nvSpPr>
              <p:spPr bwMode="auto">
                <a:xfrm>
                  <a:off x="3504" y="2494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Oval 115"/>
                <p:cNvSpPr>
                  <a:spLocks noChangeArrowheads="1"/>
                </p:cNvSpPr>
                <p:nvPr/>
              </p:nvSpPr>
              <p:spPr bwMode="auto">
                <a:xfrm>
                  <a:off x="3504" y="2496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Oval 116"/>
                <p:cNvSpPr>
                  <a:spLocks noChangeArrowheads="1"/>
                </p:cNvSpPr>
                <p:nvPr/>
              </p:nvSpPr>
              <p:spPr bwMode="auto">
                <a:xfrm>
                  <a:off x="3506" y="2496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Oval 117"/>
                <p:cNvSpPr>
                  <a:spLocks noChangeArrowheads="1"/>
                </p:cNvSpPr>
                <p:nvPr/>
              </p:nvSpPr>
              <p:spPr bwMode="auto">
                <a:xfrm>
                  <a:off x="3506" y="2498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Oval 118"/>
                <p:cNvSpPr>
                  <a:spLocks noChangeArrowheads="1"/>
                </p:cNvSpPr>
                <p:nvPr/>
              </p:nvSpPr>
              <p:spPr bwMode="auto">
                <a:xfrm>
                  <a:off x="3507" y="2498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Oval 119"/>
                <p:cNvSpPr>
                  <a:spLocks noChangeArrowheads="1"/>
                </p:cNvSpPr>
                <p:nvPr/>
              </p:nvSpPr>
              <p:spPr bwMode="auto">
                <a:xfrm>
                  <a:off x="3468" y="2686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Oval 120"/>
                <p:cNvSpPr>
                  <a:spLocks noChangeArrowheads="1"/>
                </p:cNvSpPr>
                <p:nvPr/>
              </p:nvSpPr>
              <p:spPr bwMode="auto">
                <a:xfrm>
                  <a:off x="3470" y="2688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Oval 121"/>
                <p:cNvSpPr>
                  <a:spLocks noChangeArrowheads="1"/>
                </p:cNvSpPr>
                <p:nvPr/>
              </p:nvSpPr>
              <p:spPr bwMode="auto">
                <a:xfrm>
                  <a:off x="3470" y="2688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Oval 122"/>
                <p:cNvSpPr>
                  <a:spLocks noChangeArrowheads="1"/>
                </p:cNvSpPr>
                <p:nvPr/>
              </p:nvSpPr>
              <p:spPr bwMode="auto">
                <a:xfrm>
                  <a:off x="3471" y="2688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" name="Oval 123"/>
                <p:cNvSpPr>
                  <a:spLocks noChangeArrowheads="1"/>
                </p:cNvSpPr>
                <p:nvPr/>
              </p:nvSpPr>
              <p:spPr bwMode="auto">
                <a:xfrm>
                  <a:off x="3473" y="2690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" name="Oval 124"/>
                <p:cNvSpPr>
                  <a:spLocks noChangeArrowheads="1"/>
                </p:cNvSpPr>
                <p:nvPr/>
              </p:nvSpPr>
              <p:spPr bwMode="auto">
                <a:xfrm>
                  <a:off x="3473" y="2690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Oval 125"/>
                <p:cNvSpPr>
                  <a:spLocks noChangeArrowheads="1"/>
                </p:cNvSpPr>
                <p:nvPr/>
              </p:nvSpPr>
              <p:spPr bwMode="auto">
                <a:xfrm>
                  <a:off x="3475" y="2692"/>
                  <a:ext cx="22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" name="Oval 126"/>
                <p:cNvSpPr>
                  <a:spLocks noChangeArrowheads="1"/>
                </p:cNvSpPr>
                <p:nvPr/>
              </p:nvSpPr>
              <p:spPr bwMode="auto">
                <a:xfrm>
                  <a:off x="3477" y="2692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" name="Oval 127"/>
                <p:cNvSpPr>
                  <a:spLocks noChangeArrowheads="1"/>
                </p:cNvSpPr>
                <p:nvPr/>
              </p:nvSpPr>
              <p:spPr bwMode="auto">
                <a:xfrm>
                  <a:off x="3477" y="2693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Oval 128"/>
                <p:cNvSpPr>
                  <a:spLocks noChangeArrowheads="1"/>
                </p:cNvSpPr>
                <p:nvPr/>
              </p:nvSpPr>
              <p:spPr bwMode="auto">
                <a:xfrm>
                  <a:off x="3479" y="2693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" name="Oval 129"/>
                <p:cNvSpPr>
                  <a:spLocks noChangeArrowheads="1"/>
                </p:cNvSpPr>
                <p:nvPr/>
              </p:nvSpPr>
              <p:spPr bwMode="auto">
                <a:xfrm>
                  <a:off x="3479" y="2695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" name="Oval 130"/>
                <p:cNvSpPr>
                  <a:spLocks noChangeArrowheads="1"/>
                </p:cNvSpPr>
                <p:nvPr/>
              </p:nvSpPr>
              <p:spPr bwMode="auto">
                <a:xfrm>
                  <a:off x="3480" y="2695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Oval 131"/>
                <p:cNvSpPr>
                  <a:spLocks noChangeArrowheads="1"/>
                </p:cNvSpPr>
                <p:nvPr/>
              </p:nvSpPr>
              <p:spPr bwMode="auto">
                <a:xfrm>
                  <a:off x="3710" y="2588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Oval 132"/>
                <p:cNvSpPr>
                  <a:spLocks noChangeArrowheads="1"/>
                </p:cNvSpPr>
                <p:nvPr/>
              </p:nvSpPr>
              <p:spPr bwMode="auto">
                <a:xfrm>
                  <a:off x="3712" y="2589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" name="Oval 133"/>
                <p:cNvSpPr>
                  <a:spLocks noChangeArrowheads="1"/>
                </p:cNvSpPr>
                <p:nvPr/>
              </p:nvSpPr>
              <p:spPr bwMode="auto">
                <a:xfrm>
                  <a:off x="3712" y="2589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Oval 134"/>
                <p:cNvSpPr>
                  <a:spLocks noChangeArrowheads="1"/>
                </p:cNvSpPr>
                <p:nvPr/>
              </p:nvSpPr>
              <p:spPr bwMode="auto">
                <a:xfrm>
                  <a:off x="3714" y="2589"/>
                  <a:ext cx="32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Oval 135"/>
                <p:cNvSpPr>
                  <a:spLocks noChangeArrowheads="1"/>
                </p:cNvSpPr>
                <p:nvPr/>
              </p:nvSpPr>
              <p:spPr bwMode="auto">
                <a:xfrm>
                  <a:off x="3716" y="2591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" name="Oval 136"/>
                <p:cNvSpPr>
                  <a:spLocks noChangeArrowheads="1"/>
                </p:cNvSpPr>
                <p:nvPr/>
              </p:nvSpPr>
              <p:spPr bwMode="auto">
                <a:xfrm>
                  <a:off x="3716" y="2591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" name="Oval 137"/>
                <p:cNvSpPr>
                  <a:spLocks noChangeArrowheads="1"/>
                </p:cNvSpPr>
                <p:nvPr/>
              </p:nvSpPr>
              <p:spPr bwMode="auto">
                <a:xfrm>
                  <a:off x="3717" y="2593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" name="Oval 138"/>
                <p:cNvSpPr>
                  <a:spLocks noChangeArrowheads="1"/>
                </p:cNvSpPr>
                <p:nvPr/>
              </p:nvSpPr>
              <p:spPr bwMode="auto">
                <a:xfrm>
                  <a:off x="3719" y="2593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" name="Oval 139"/>
                <p:cNvSpPr>
                  <a:spLocks noChangeArrowheads="1"/>
                </p:cNvSpPr>
                <p:nvPr/>
              </p:nvSpPr>
              <p:spPr bwMode="auto">
                <a:xfrm>
                  <a:off x="3719" y="2595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" name="Oval 140"/>
                <p:cNvSpPr>
                  <a:spLocks noChangeArrowheads="1"/>
                </p:cNvSpPr>
                <p:nvPr/>
              </p:nvSpPr>
              <p:spPr bwMode="auto">
                <a:xfrm>
                  <a:off x="3721" y="2595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Oval 141"/>
                <p:cNvSpPr>
                  <a:spLocks noChangeArrowheads="1"/>
                </p:cNvSpPr>
                <p:nvPr/>
              </p:nvSpPr>
              <p:spPr bwMode="auto">
                <a:xfrm>
                  <a:off x="3721" y="2597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" name="Oval 142"/>
                <p:cNvSpPr>
                  <a:spLocks noChangeArrowheads="1"/>
                </p:cNvSpPr>
                <p:nvPr/>
              </p:nvSpPr>
              <p:spPr bwMode="auto">
                <a:xfrm>
                  <a:off x="3723" y="2597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" name="Oval 143"/>
                <p:cNvSpPr>
                  <a:spLocks noChangeArrowheads="1"/>
                </p:cNvSpPr>
                <p:nvPr/>
              </p:nvSpPr>
              <p:spPr bwMode="auto">
                <a:xfrm>
                  <a:off x="3594" y="2726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" name="Oval 144"/>
                <p:cNvSpPr>
                  <a:spLocks noChangeArrowheads="1"/>
                </p:cNvSpPr>
                <p:nvPr/>
              </p:nvSpPr>
              <p:spPr bwMode="auto">
                <a:xfrm>
                  <a:off x="3595" y="2728"/>
                  <a:ext cx="38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" name="Oval 145"/>
                <p:cNvSpPr>
                  <a:spLocks noChangeArrowheads="1"/>
                </p:cNvSpPr>
                <p:nvPr/>
              </p:nvSpPr>
              <p:spPr bwMode="auto">
                <a:xfrm>
                  <a:off x="3595" y="2728"/>
                  <a:ext cx="36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" name="Oval 146"/>
                <p:cNvSpPr>
                  <a:spLocks noChangeArrowheads="1"/>
                </p:cNvSpPr>
                <p:nvPr/>
              </p:nvSpPr>
              <p:spPr bwMode="auto">
                <a:xfrm>
                  <a:off x="3597" y="2728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Oval 147"/>
                <p:cNvSpPr>
                  <a:spLocks noChangeArrowheads="1"/>
                </p:cNvSpPr>
                <p:nvPr/>
              </p:nvSpPr>
              <p:spPr bwMode="auto">
                <a:xfrm>
                  <a:off x="3599" y="2729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" name="Oval 148"/>
                <p:cNvSpPr>
                  <a:spLocks noChangeArrowheads="1"/>
                </p:cNvSpPr>
                <p:nvPr/>
              </p:nvSpPr>
              <p:spPr bwMode="auto">
                <a:xfrm>
                  <a:off x="3599" y="2729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" name="Oval 149"/>
                <p:cNvSpPr>
                  <a:spLocks noChangeArrowheads="1"/>
                </p:cNvSpPr>
                <p:nvPr/>
              </p:nvSpPr>
              <p:spPr bwMode="auto">
                <a:xfrm>
                  <a:off x="3601" y="2731"/>
                  <a:ext cx="21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Oval 150"/>
                <p:cNvSpPr>
                  <a:spLocks noChangeArrowheads="1"/>
                </p:cNvSpPr>
                <p:nvPr/>
              </p:nvSpPr>
              <p:spPr bwMode="auto">
                <a:xfrm>
                  <a:off x="3603" y="2731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" name="Oval 151"/>
                <p:cNvSpPr>
                  <a:spLocks noChangeArrowheads="1"/>
                </p:cNvSpPr>
                <p:nvPr/>
              </p:nvSpPr>
              <p:spPr bwMode="auto">
                <a:xfrm>
                  <a:off x="3603" y="2733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" name="Oval 152"/>
                <p:cNvSpPr>
                  <a:spLocks noChangeArrowheads="1"/>
                </p:cNvSpPr>
                <p:nvPr/>
              </p:nvSpPr>
              <p:spPr bwMode="auto">
                <a:xfrm>
                  <a:off x="3604" y="2733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Oval 153"/>
                <p:cNvSpPr>
                  <a:spLocks noChangeArrowheads="1"/>
                </p:cNvSpPr>
                <p:nvPr/>
              </p:nvSpPr>
              <p:spPr bwMode="auto">
                <a:xfrm>
                  <a:off x="3604" y="2735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" name="Oval 154"/>
                <p:cNvSpPr>
                  <a:spLocks noChangeArrowheads="1"/>
                </p:cNvSpPr>
                <p:nvPr/>
              </p:nvSpPr>
              <p:spPr bwMode="auto">
                <a:xfrm>
                  <a:off x="3606" y="2735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" name="Oval 155"/>
                <p:cNvSpPr>
                  <a:spLocks noChangeArrowheads="1"/>
                </p:cNvSpPr>
                <p:nvPr/>
              </p:nvSpPr>
              <p:spPr bwMode="auto">
                <a:xfrm>
                  <a:off x="3926" y="2469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Oval 156"/>
                <p:cNvSpPr>
                  <a:spLocks noChangeArrowheads="1"/>
                </p:cNvSpPr>
                <p:nvPr/>
              </p:nvSpPr>
              <p:spPr bwMode="auto">
                <a:xfrm>
                  <a:off x="3927" y="2471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" name="Oval 157"/>
                <p:cNvSpPr>
                  <a:spLocks noChangeArrowheads="1"/>
                </p:cNvSpPr>
                <p:nvPr/>
              </p:nvSpPr>
              <p:spPr bwMode="auto">
                <a:xfrm>
                  <a:off x="3927" y="2471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" name="Oval 158"/>
                <p:cNvSpPr>
                  <a:spLocks noChangeArrowheads="1"/>
                </p:cNvSpPr>
                <p:nvPr/>
              </p:nvSpPr>
              <p:spPr bwMode="auto">
                <a:xfrm>
                  <a:off x="3929" y="2471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Oval 159"/>
                <p:cNvSpPr>
                  <a:spLocks noChangeArrowheads="1"/>
                </p:cNvSpPr>
                <p:nvPr/>
              </p:nvSpPr>
              <p:spPr bwMode="auto">
                <a:xfrm>
                  <a:off x="3931" y="2473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5" name="Oval 160"/>
                <p:cNvSpPr>
                  <a:spLocks noChangeArrowheads="1"/>
                </p:cNvSpPr>
                <p:nvPr/>
              </p:nvSpPr>
              <p:spPr bwMode="auto">
                <a:xfrm>
                  <a:off x="3931" y="2473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6" name="Oval 161"/>
                <p:cNvSpPr>
                  <a:spLocks noChangeArrowheads="1"/>
                </p:cNvSpPr>
                <p:nvPr/>
              </p:nvSpPr>
              <p:spPr bwMode="auto">
                <a:xfrm>
                  <a:off x="3933" y="2475"/>
                  <a:ext cx="21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Oval 162"/>
                <p:cNvSpPr>
                  <a:spLocks noChangeArrowheads="1"/>
                </p:cNvSpPr>
                <p:nvPr/>
              </p:nvSpPr>
              <p:spPr bwMode="auto">
                <a:xfrm>
                  <a:off x="3935" y="2475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8" name="Oval 163"/>
                <p:cNvSpPr>
                  <a:spLocks noChangeArrowheads="1"/>
                </p:cNvSpPr>
                <p:nvPr/>
              </p:nvSpPr>
              <p:spPr bwMode="auto">
                <a:xfrm>
                  <a:off x="3935" y="2476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9" name="Oval 164"/>
                <p:cNvSpPr>
                  <a:spLocks noChangeArrowheads="1"/>
                </p:cNvSpPr>
                <p:nvPr/>
              </p:nvSpPr>
              <p:spPr bwMode="auto">
                <a:xfrm>
                  <a:off x="3936" y="2476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Oval 165"/>
                <p:cNvSpPr>
                  <a:spLocks noChangeArrowheads="1"/>
                </p:cNvSpPr>
                <p:nvPr/>
              </p:nvSpPr>
              <p:spPr bwMode="auto">
                <a:xfrm>
                  <a:off x="3936" y="2478"/>
                  <a:ext cx="8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1" name="Oval 166"/>
                <p:cNvSpPr>
                  <a:spLocks noChangeArrowheads="1"/>
                </p:cNvSpPr>
                <p:nvPr/>
              </p:nvSpPr>
              <p:spPr bwMode="auto">
                <a:xfrm>
                  <a:off x="3938" y="2478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2" name="Oval 167"/>
                <p:cNvSpPr>
                  <a:spLocks noChangeArrowheads="1"/>
                </p:cNvSpPr>
                <p:nvPr/>
              </p:nvSpPr>
              <p:spPr bwMode="auto">
                <a:xfrm>
                  <a:off x="3504" y="2715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Oval 168"/>
                <p:cNvSpPr>
                  <a:spLocks noChangeArrowheads="1"/>
                </p:cNvSpPr>
                <p:nvPr/>
              </p:nvSpPr>
              <p:spPr bwMode="auto">
                <a:xfrm>
                  <a:off x="3506" y="2717"/>
                  <a:ext cx="37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" name="Oval 169"/>
                <p:cNvSpPr>
                  <a:spLocks noChangeArrowheads="1"/>
                </p:cNvSpPr>
                <p:nvPr/>
              </p:nvSpPr>
              <p:spPr bwMode="auto">
                <a:xfrm>
                  <a:off x="3506" y="2717"/>
                  <a:ext cx="35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5" name="Oval 170"/>
                <p:cNvSpPr>
                  <a:spLocks noChangeArrowheads="1"/>
                </p:cNvSpPr>
                <p:nvPr/>
              </p:nvSpPr>
              <p:spPr bwMode="auto">
                <a:xfrm>
                  <a:off x="3507" y="2717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Oval 171"/>
                <p:cNvSpPr>
                  <a:spLocks noChangeArrowheads="1"/>
                </p:cNvSpPr>
                <p:nvPr/>
              </p:nvSpPr>
              <p:spPr bwMode="auto">
                <a:xfrm>
                  <a:off x="3509" y="2719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7" name="Oval 172"/>
                <p:cNvSpPr>
                  <a:spLocks noChangeArrowheads="1"/>
                </p:cNvSpPr>
                <p:nvPr/>
              </p:nvSpPr>
              <p:spPr bwMode="auto">
                <a:xfrm>
                  <a:off x="3509" y="2719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8" name="Oval 173"/>
                <p:cNvSpPr>
                  <a:spLocks noChangeArrowheads="1"/>
                </p:cNvSpPr>
                <p:nvPr/>
              </p:nvSpPr>
              <p:spPr bwMode="auto">
                <a:xfrm>
                  <a:off x="3511" y="2720"/>
                  <a:ext cx="21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Oval 174"/>
                <p:cNvSpPr>
                  <a:spLocks noChangeArrowheads="1"/>
                </p:cNvSpPr>
                <p:nvPr/>
              </p:nvSpPr>
              <p:spPr bwMode="auto">
                <a:xfrm>
                  <a:off x="3513" y="2720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0" name="Oval 175"/>
                <p:cNvSpPr>
                  <a:spLocks noChangeArrowheads="1"/>
                </p:cNvSpPr>
                <p:nvPr/>
              </p:nvSpPr>
              <p:spPr bwMode="auto">
                <a:xfrm>
                  <a:off x="3513" y="2722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1" name="Oval 176"/>
                <p:cNvSpPr>
                  <a:spLocks noChangeArrowheads="1"/>
                </p:cNvSpPr>
                <p:nvPr/>
              </p:nvSpPr>
              <p:spPr bwMode="auto">
                <a:xfrm>
                  <a:off x="3515" y="2722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2" name="Oval 177"/>
                <p:cNvSpPr>
                  <a:spLocks noChangeArrowheads="1"/>
                </p:cNvSpPr>
                <p:nvPr/>
              </p:nvSpPr>
              <p:spPr bwMode="auto">
                <a:xfrm>
                  <a:off x="3515" y="2724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3" name="Oval 178"/>
                <p:cNvSpPr>
                  <a:spLocks noChangeArrowheads="1"/>
                </p:cNvSpPr>
                <p:nvPr/>
              </p:nvSpPr>
              <p:spPr bwMode="auto">
                <a:xfrm>
                  <a:off x="3516" y="2724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4" name="Oval 179"/>
                <p:cNvSpPr>
                  <a:spLocks noChangeArrowheads="1"/>
                </p:cNvSpPr>
                <p:nvPr/>
              </p:nvSpPr>
              <p:spPr bwMode="auto">
                <a:xfrm>
                  <a:off x="3540" y="2469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5" name="Oval 180"/>
                <p:cNvSpPr>
                  <a:spLocks noChangeArrowheads="1"/>
                </p:cNvSpPr>
                <p:nvPr/>
              </p:nvSpPr>
              <p:spPr bwMode="auto">
                <a:xfrm>
                  <a:off x="3541" y="2471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6" name="Oval 181"/>
                <p:cNvSpPr>
                  <a:spLocks noChangeArrowheads="1"/>
                </p:cNvSpPr>
                <p:nvPr/>
              </p:nvSpPr>
              <p:spPr bwMode="auto">
                <a:xfrm>
                  <a:off x="3541" y="2471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7" name="Oval 182"/>
                <p:cNvSpPr>
                  <a:spLocks noChangeArrowheads="1"/>
                </p:cNvSpPr>
                <p:nvPr/>
              </p:nvSpPr>
              <p:spPr bwMode="auto">
                <a:xfrm>
                  <a:off x="3543" y="2471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8" name="Oval 183"/>
                <p:cNvSpPr>
                  <a:spLocks noChangeArrowheads="1"/>
                </p:cNvSpPr>
                <p:nvPr/>
              </p:nvSpPr>
              <p:spPr bwMode="auto">
                <a:xfrm>
                  <a:off x="3545" y="2473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9" name="Oval 184"/>
                <p:cNvSpPr>
                  <a:spLocks noChangeArrowheads="1"/>
                </p:cNvSpPr>
                <p:nvPr/>
              </p:nvSpPr>
              <p:spPr bwMode="auto">
                <a:xfrm>
                  <a:off x="3545" y="2473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0" name="Oval 185"/>
                <p:cNvSpPr>
                  <a:spLocks noChangeArrowheads="1"/>
                </p:cNvSpPr>
                <p:nvPr/>
              </p:nvSpPr>
              <p:spPr bwMode="auto">
                <a:xfrm>
                  <a:off x="3547" y="2475"/>
                  <a:ext cx="21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1" name="Oval 186"/>
                <p:cNvSpPr>
                  <a:spLocks noChangeArrowheads="1"/>
                </p:cNvSpPr>
                <p:nvPr/>
              </p:nvSpPr>
              <p:spPr bwMode="auto">
                <a:xfrm>
                  <a:off x="3549" y="2475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Oval 187"/>
                <p:cNvSpPr>
                  <a:spLocks noChangeArrowheads="1"/>
                </p:cNvSpPr>
                <p:nvPr/>
              </p:nvSpPr>
              <p:spPr bwMode="auto">
                <a:xfrm>
                  <a:off x="3549" y="2476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3" name="Oval 188"/>
                <p:cNvSpPr>
                  <a:spLocks noChangeArrowheads="1"/>
                </p:cNvSpPr>
                <p:nvPr/>
              </p:nvSpPr>
              <p:spPr bwMode="auto">
                <a:xfrm>
                  <a:off x="3550" y="2476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4" name="Oval 189"/>
                <p:cNvSpPr>
                  <a:spLocks noChangeArrowheads="1"/>
                </p:cNvSpPr>
                <p:nvPr/>
              </p:nvSpPr>
              <p:spPr bwMode="auto">
                <a:xfrm>
                  <a:off x="3550" y="2478"/>
                  <a:ext cx="8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Oval 190"/>
                <p:cNvSpPr>
                  <a:spLocks noChangeArrowheads="1"/>
                </p:cNvSpPr>
                <p:nvPr/>
              </p:nvSpPr>
              <p:spPr bwMode="auto">
                <a:xfrm>
                  <a:off x="3552" y="2478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6" name="Oval 191"/>
                <p:cNvSpPr>
                  <a:spLocks noChangeArrowheads="1"/>
                </p:cNvSpPr>
                <p:nvPr/>
              </p:nvSpPr>
              <p:spPr bwMode="auto">
                <a:xfrm>
                  <a:off x="4051" y="2568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7" name="Oval 192"/>
                <p:cNvSpPr>
                  <a:spLocks noChangeArrowheads="1"/>
                </p:cNvSpPr>
                <p:nvPr/>
              </p:nvSpPr>
              <p:spPr bwMode="auto">
                <a:xfrm>
                  <a:off x="4053" y="2570"/>
                  <a:ext cx="38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Oval 193"/>
                <p:cNvSpPr>
                  <a:spLocks noChangeArrowheads="1"/>
                </p:cNvSpPr>
                <p:nvPr/>
              </p:nvSpPr>
              <p:spPr bwMode="auto">
                <a:xfrm>
                  <a:off x="4053" y="2570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9" name="Oval 194"/>
                <p:cNvSpPr>
                  <a:spLocks noChangeArrowheads="1"/>
                </p:cNvSpPr>
                <p:nvPr/>
              </p:nvSpPr>
              <p:spPr bwMode="auto">
                <a:xfrm>
                  <a:off x="4055" y="2570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0" name="Oval 195"/>
                <p:cNvSpPr>
                  <a:spLocks noChangeArrowheads="1"/>
                </p:cNvSpPr>
                <p:nvPr/>
              </p:nvSpPr>
              <p:spPr bwMode="auto">
                <a:xfrm>
                  <a:off x="4057" y="2571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Oval 196"/>
                <p:cNvSpPr>
                  <a:spLocks noChangeArrowheads="1"/>
                </p:cNvSpPr>
                <p:nvPr/>
              </p:nvSpPr>
              <p:spPr bwMode="auto">
                <a:xfrm>
                  <a:off x="4057" y="2571"/>
                  <a:ext cx="25" cy="26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" name="Oval 197"/>
                <p:cNvSpPr>
                  <a:spLocks noChangeArrowheads="1"/>
                </p:cNvSpPr>
                <p:nvPr/>
              </p:nvSpPr>
              <p:spPr bwMode="auto">
                <a:xfrm>
                  <a:off x="4059" y="2573"/>
                  <a:ext cx="21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" name="Oval 198"/>
                <p:cNvSpPr>
                  <a:spLocks noChangeArrowheads="1"/>
                </p:cNvSpPr>
                <p:nvPr/>
              </p:nvSpPr>
              <p:spPr bwMode="auto">
                <a:xfrm>
                  <a:off x="4060" y="2573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Oval 199"/>
                <p:cNvSpPr>
                  <a:spLocks noChangeArrowheads="1"/>
                </p:cNvSpPr>
                <p:nvPr/>
              </p:nvSpPr>
              <p:spPr bwMode="auto">
                <a:xfrm>
                  <a:off x="4060" y="2575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" name="Oval 200"/>
                <p:cNvSpPr>
                  <a:spLocks noChangeArrowheads="1"/>
                </p:cNvSpPr>
                <p:nvPr/>
              </p:nvSpPr>
              <p:spPr bwMode="auto">
                <a:xfrm>
                  <a:off x="4062" y="2575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6" name="Oval 201"/>
                <p:cNvSpPr>
                  <a:spLocks noChangeArrowheads="1"/>
                </p:cNvSpPr>
                <p:nvPr/>
              </p:nvSpPr>
              <p:spPr bwMode="auto">
                <a:xfrm>
                  <a:off x="4062" y="2577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Oval 202"/>
                <p:cNvSpPr>
                  <a:spLocks noChangeArrowheads="1"/>
                </p:cNvSpPr>
                <p:nvPr/>
              </p:nvSpPr>
              <p:spPr bwMode="auto">
                <a:xfrm>
                  <a:off x="4064" y="2577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8" name="Oval 203"/>
                <p:cNvSpPr>
                  <a:spLocks noChangeArrowheads="1"/>
                </p:cNvSpPr>
                <p:nvPr/>
              </p:nvSpPr>
              <p:spPr bwMode="auto">
                <a:xfrm>
                  <a:off x="4033" y="2489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9" name="Oval 204"/>
                <p:cNvSpPr>
                  <a:spLocks noChangeArrowheads="1"/>
                </p:cNvSpPr>
                <p:nvPr/>
              </p:nvSpPr>
              <p:spPr bwMode="auto">
                <a:xfrm>
                  <a:off x="4035" y="2491"/>
                  <a:ext cx="38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Oval 205"/>
                <p:cNvSpPr>
                  <a:spLocks noChangeArrowheads="1"/>
                </p:cNvSpPr>
                <p:nvPr/>
              </p:nvSpPr>
              <p:spPr bwMode="auto">
                <a:xfrm>
                  <a:off x="4035" y="2491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1" name="Oval 206"/>
                <p:cNvSpPr>
                  <a:spLocks noChangeArrowheads="1"/>
                </p:cNvSpPr>
                <p:nvPr/>
              </p:nvSpPr>
              <p:spPr bwMode="auto">
                <a:xfrm>
                  <a:off x="4037" y="2491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2" name="Oval 207"/>
                <p:cNvSpPr>
                  <a:spLocks noChangeArrowheads="1"/>
                </p:cNvSpPr>
                <p:nvPr/>
              </p:nvSpPr>
              <p:spPr bwMode="auto">
                <a:xfrm>
                  <a:off x="4039" y="2493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Oval 208"/>
                <p:cNvSpPr>
                  <a:spLocks noChangeArrowheads="1"/>
                </p:cNvSpPr>
                <p:nvPr/>
              </p:nvSpPr>
              <p:spPr bwMode="auto">
                <a:xfrm>
                  <a:off x="4039" y="2493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" name="Oval 209"/>
                <p:cNvSpPr>
                  <a:spLocks noChangeArrowheads="1"/>
                </p:cNvSpPr>
                <p:nvPr/>
              </p:nvSpPr>
              <p:spPr bwMode="auto">
                <a:xfrm>
                  <a:off x="4041" y="2494"/>
                  <a:ext cx="21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5" name="Oval 210"/>
                <p:cNvSpPr>
                  <a:spLocks noChangeArrowheads="1"/>
                </p:cNvSpPr>
                <p:nvPr/>
              </p:nvSpPr>
              <p:spPr bwMode="auto">
                <a:xfrm>
                  <a:off x="4042" y="2494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Oval 211"/>
                <p:cNvSpPr>
                  <a:spLocks noChangeArrowheads="1"/>
                </p:cNvSpPr>
                <p:nvPr/>
              </p:nvSpPr>
              <p:spPr bwMode="auto">
                <a:xfrm>
                  <a:off x="4042" y="2496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" name="Oval 212"/>
                <p:cNvSpPr>
                  <a:spLocks noChangeArrowheads="1"/>
                </p:cNvSpPr>
                <p:nvPr/>
              </p:nvSpPr>
              <p:spPr bwMode="auto">
                <a:xfrm>
                  <a:off x="4044" y="2496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8" name="Oval 213"/>
                <p:cNvSpPr>
                  <a:spLocks noChangeArrowheads="1"/>
                </p:cNvSpPr>
                <p:nvPr/>
              </p:nvSpPr>
              <p:spPr bwMode="auto">
                <a:xfrm>
                  <a:off x="4044" y="2498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Oval 214"/>
                <p:cNvSpPr>
                  <a:spLocks noChangeArrowheads="1"/>
                </p:cNvSpPr>
                <p:nvPr/>
              </p:nvSpPr>
              <p:spPr bwMode="auto">
                <a:xfrm>
                  <a:off x="4046" y="2498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0" name="Oval 215"/>
                <p:cNvSpPr>
                  <a:spLocks noChangeArrowheads="1"/>
                </p:cNvSpPr>
                <p:nvPr/>
              </p:nvSpPr>
              <p:spPr bwMode="auto">
                <a:xfrm>
                  <a:off x="3854" y="2509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1" name="Oval 216"/>
                <p:cNvSpPr>
                  <a:spLocks noChangeArrowheads="1"/>
                </p:cNvSpPr>
                <p:nvPr/>
              </p:nvSpPr>
              <p:spPr bwMode="auto">
                <a:xfrm>
                  <a:off x="3856" y="2511"/>
                  <a:ext cx="37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2" name="Oval 217"/>
                <p:cNvSpPr>
                  <a:spLocks noChangeArrowheads="1"/>
                </p:cNvSpPr>
                <p:nvPr/>
              </p:nvSpPr>
              <p:spPr bwMode="auto">
                <a:xfrm>
                  <a:off x="3856" y="2511"/>
                  <a:ext cx="36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3" name="Oval 218"/>
                <p:cNvSpPr>
                  <a:spLocks noChangeArrowheads="1"/>
                </p:cNvSpPr>
                <p:nvPr/>
              </p:nvSpPr>
              <p:spPr bwMode="auto">
                <a:xfrm>
                  <a:off x="3857" y="2511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4" name="Oval 219"/>
                <p:cNvSpPr>
                  <a:spLocks noChangeArrowheads="1"/>
                </p:cNvSpPr>
                <p:nvPr/>
              </p:nvSpPr>
              <p:spPr bwMode="auto">
                <a:xfrm>
                  <a:off x="3859" y="2512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5" name="Oval 220"/>
                <p:cNvSpPr>
                  <a:spLocks noChangeArrowheads="1"/>
                </p:cNvSpPr>
                <p:nvPr/>
              </p:nvSpPr>
              <p:spPr bwMode="auto">
                <a:xfrm>
                  <a:off x="3859" y="2512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" name="Oval 221"/>
                <p:cNvSpPr>
                  <a:spLocks noChangeArrowheads="1"/>
                </p:cNvSpPr>
                <p:nvPr/>
              </p:nvSpPr>
              <p:spPr bwMode="auto">
                <a:xfrm>
                  <a:off x="3861" y="2514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" name="Oval 222"/>
                <p:cNvSpPr>
                  <a:spLocks noChangeArrowheads="1"/>
                </p:cNvSpPr>
                <p:nvPr/>
              </p:nvSpPr>
              <p:spPr bwMode="auto">
                <a:xfrm>
                  <a:off x="3863" y="2514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" name="Oval 223"/>
                <p:cNvSpPr>
                  <a:spLocks noChangeArrowheads="1"/>
                </p:cNvSpPr>
                <p:nvPr/>
              </p:nvSpPr>
              <p:spPr bwMode="auto">
                <a:xfrm>
                  <a:off x="3863" y="2516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" name="Oval 224"/>
                <p:cNvSpPr>
                  <a:spLocks noChangeArrowheads="1"/>
                </p:cNvSpPr>
                <p:nvPr/>
              </p:nvSpPr>
              <p:spPr bwMode="auto">
                <a:xfrm>
                  <a:off x="3865" y="2516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" name="Oval 225"/>
                <p:cNvSpPr>
                  <a:spLocks noChangeArrowheads="1"/>
                </p:cNvSpPr>
                <p:nvPr/>
              </p:nvSpPr>
              <p:spPr bwMode="auto">
                <a:xfrm>
                  <a:off x="3865" y="2518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" name="Oval 226"/>
                <p:cNvSpPr>
                  <a:spLocks noChangeArrowheads="1"/>
                </p:cNvSpPr>
                <p:nvPr/>
              </p:nvSpPr>
              <p:spPr bwMode="auto">
                <a:xfrm>
                  <a:off x="3866" y="2518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7" name="Group 227"/>
              <p:cNvGrpSpPr>
                <a:grpSpLocks/>
              </p:cNvGrpSpPr>
              <p:nvPr/>
            </p:nvGrpSpPr>
            <p:grpSpPr bwMode="auto">
              <a:xfrm>
                <a:off x="3734" y="2400"/>
                <a:ext cx="703" cy="427"/>
                <a:chOff x="3423" y="2548"/>
                <a:chExt cx="644" cy="427"/>
              </a:xfrm>
            </p:grpSpPr>
            <p:sp>
              <p:nvSpPr>
                <p:cNvPr id="1962" name="Oval 228"/>
                <p:cNvSpPr>
                  <a:spLocks noChangeArrowheads="1"/>
                </p:cNvSpPr>
                <p:nvPr/>
              </p:nvSpPr>
              <p:spPr bwMode="auto">
                <a:xfrm>
                  <a:off x="4024" y="2647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Oval 229"/>
                <p:cNvSpPr>
                  <a:spLocks noChangeArrowheads="1"/>
                </p:cNvSpPr>
                <p:nvPr/>
              </p:nvSpPr>
              <p:spPr bwMode="auto">
                <a:xfrm>
                  <a:off x="4026" y="2649"/>
                  <a:ext cx="38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" name="Oval 230"/>
                <p:cNvSpPr>
                  <a:spLocks noChangeArrowheads="1"/>
                </p:cNvSpPr>
                <p:nvPr/>
              </p:nvSpPr>
              <p:spPr bwMode="auto">
                <a:xfrm>
                  <a:off x="4026" y="2649"/>
                  <a:ext cx="36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" name="Oval 231"/>
                <p:cNvSpPr>
                  <a:spLocks noChangeArrowheads="1"/>
                </p:cNvSpPr>
                <p:nvPr/>
              </p:nvSpPr>
              <p:spPr bwMode="auto">
                <a:xfrm>
                  <a:off x="4028" y="2649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Oval 232"/>
                <p:cNvSpPr>
                  <a:spLocks noChangeArrowheads="1"/>
                </p:cNvSpPr>
                <p:nvPr/>
              </p:nvSpPr>
              <p:spPr bwMode="auto">
                <a:xfrm>
                  <a:off x="4030" y="2650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" name="Oval 233"/>
                <p:cNvSpPr>
                  <a:spLocks noChangeArrowheads="1"/>
                </p:cNvSpPr>
                <p:nvPr/>
              </p:nvSpPr>
              <p:spPr bwMode="auto">
                <a:xfrm>
                  <a:off x="4030" y="2650"/>
                  <a:ext cx="25" cy="26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" name="Oval 234"/>
                <p:cNvSpPr>
                  <a:spLocks noChangeArrowheads="1"/>
                </p:cNvSpPr>
                <p:nvPr/>
              </p:nvSpPr>
              <p:spPr bwMode="auto">
                <a:xfrm>
                  <a:off x="4032" y="2652"/>
                  <a:ext cx="21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Oval 235"/>
                <p:cNvSpPr>
                  <a:spLocks noChangeArrowheads="1"/>
                </p:cNvSpPr>
                <p:nvPr/>
              </p:nvSpPr>
              <p:spPr bwMode="auto">
                <a:xfrm>
                  <a:off x="4033" y="2652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" name="Oval 236"/>
                <p:cNvSpPr>
                  <a:spLocks noChangeArrowheads="1"/>
                </p:cNvSpPr>
                <p:nvPr/>
              </p:nvSpPr>
              <p:spPr bwMode="auto">
                <a:xfrm>
                  <a:off x="4033" y="2654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" name="Oval 237"/>
                <p:cNvSpPr>
                  <a:spLocks noChangeArrowheads="1"/>
                </p:cNvSpPr>
                <p:nvPr/>
              </p:nvSpPr>
              <p:spPr bwMode="auto">
                <a:xfrm>
                  <a:off x="4035" y="2654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Oval 238"/>
                <p:cNvSpPr>
                  <a:spLocks noChangeArrowheads="1"/>
                </p:cNvSpPr>
                <p:nvPr/>
              </p:nvSpPr>
              <p:spPr bwMode="auto">
                <a:xfrm>
                  <a:off x="4035" y="2656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" name="Oval 239"/>
                <p:cNvSpPr>
                  <a:spLocks noChangeArrowheads="1"/>
                </p:cNvSpPr>
                <p:nvPr/>
              </p:nvSpPr>
              <p:spPr bwMode="auto">
                <a:xfrm>
                  <a:off x="4037" y="2656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" name="Oval 240"/>
                <p:cNvSpPr>
                  <a:spLocks noChangeArrowheads="1"/>
                </p:cNvSpPr>
                <p:nvPr/>
              </p:nvSpPr>
              <p:spPr bwMode="auto">
                <a:xfrm>
                  <a:off x="3836" y="2548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Oval 241"/>
                <p:cNvSpPr>
                  <a:spLocks noChangeArrowheads="1"/>
                </p:cNvSpPr>
                <p:nvPr/>
              </p:nvSpPr>
              <p:spPr bwMode="auto">
                <a:xfrm>
                  <a:off x="3838" y="2550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" name="Oval 242"/>
                <p:cNvSpPr>
                  <a:spLocks noChangeArrowheads="1"/>
                </p:cNvSpPr>
                <p:nvPr/>
              </p:nvSpPr>
              <p:spPr bwMode="auto">
                <a:xfrm>
                  <a:off x="3838" y="2550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" name="Oval 243"/>
                <p:cNvSpPr>
                  <a:spLocks noChangeArrowheads="1"/>
                </p:cNvSpPr>
                <p:nvPr/>
              </p:nvSpPr>
              <p:spPr bwMode="auto">
                <a:xfrm>
                  <a:off x="3839" y="2550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Oval 244"/>
                <p:cNvSpPr>
                  <a:spLocks noChangeArrowheads="1"/>
                </p:cNvSpPr>
                <p:nvPr/>
              </p:nvSpPr>
              <p:spPr bwMode="auto">
                <a:xfrm>
                  <a:off x="3841" y="2552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" name="Oval 245"/>
                <p:cNvSpPr>
                  <a:spLocks noChangeArrowheads="1"/>
                </p:cNvSpPr>
                <p:nvPr/>
              </p:nvSpPr>
              <p:spPr bwMode="auto">
                <a:xfrm>
                  <a:off x="3841" y="2552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" name="Oval 246"/>
                <p:cNvSpPr>
                  <a:spLocks noChangeArrowheads="1"/>
                </p:cNvSpPr>
                <p:nvPr/>
              </p:nvSpPr>
              <p:spPr bwMode="auto">
                <a:xfrm>
                  <a:off x="3843" y="2554"/>
                  <a:ext cx="22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" name="Oval 247"/>
                <p:cNvSpPr>
                  <a:spLocks noChangeArrowheads="1"/>
                </p:cNvSpPr>
                <p:nvPr/>
              </p:nvSpPr>
              <p:spPr bwMode="auto">
                <a:xfrm>
                  <a:off x="3845" y="2554"/>
                  <a:ext cx="16" cy="17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" name="Oval 248"/>
                <p:cNvSpPr>
                  <a:spLocks noChangeArrowheads="1"/>
                </p:cNvSpPr>
                <p:nvPr/>
              </p:nvSpPr>
              <p:spPr bwMode="auto">
                <a:xfrm>
                  <a:off x="3845" y="2555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" name="Oval 249"/>
                <p:cNvSpPr>
                  <a:spLocks noChangeArrowheads="1"/>
                </p:cNvSpPr>
                <p:nvPr/>
              </p:nvSpPr>
              <p:spPr bwMode="auto">
                <a:xfrm>
                  <a:off x="3847" y="2555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" name="Oval 250"/>
                <p:cNvSpPr>
                  <a:spLocks noChangeArrowheads="1"/>
                </p:cNvSpPr>
                <p:nvPr/>
              </p:nvSpPr>
              <p:spPr bwMode="auto">
                <a:xfrm>
                  <a:off x="3847" y="2557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" name="Oval 251"/>
                <p:cNvSpPr>
                  <a:spLocks noChangeArrowheads="1"/>
                </p:cNvSpPr>
                <p:nvPr/>
              </p:nvSpPr>
              <p:spPr bwMode="auto">
                <a:xfrm>
                  <a:off x="3848" y="2557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" name="Oval 252"/>
                <p:cNvSpPr>
                  <a:spLocks noChangeArrowheads="1"/>
                </p:cNvSpPr>
                <p:nvPr/>
              </p:nvSpPr>
              <p:spPr bwMode="auto">
                <a:xfrm>
                  <a:off x="3989" y="2667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" name="Oval 253"/>
                <p:cNvSpPr>
                  <a:spLocks noChangeArrowheads="1"/>
                </p:cNvSpPr>
                <p:nvPr/>
              </p:nvSpPr>
              <p:spPr bwMode="auto">
                <a:xfrm>
                  <a:off x="3990" y="2668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" name="Oval 254"/>
                <p:cNvSpPr>
                  <a:spLocks noChangeArrowheads="1"/>
                </p:cNvSpPr>
                <p:nvPr/>
              </p:nvSpPr>
              <p:spPr bwMode="auto">
                <a:xfrm>
                  <a:off x="3990" y="2668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" name="Oval 255"/>
                <p:cNvSpPr>
                  <a:spLocks noChangeArrowheads="1"/>
                </p:cNvSpPr>
                <p:nvPr/>
              </p:nvSpPr>
              <p:spPr bwMode="auto">
                <a:xfrm>
                  <a:off x="3992" y="2668"/>
                  <a:ext cx="32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" name="Oval 256"/>
                <p:cNvSpPr>
                  <a:spLocks noChangeArrowheads="1"/>
                </p:cNvSpPr>
                <p:nvPr/>
              </p:nvSpPr>
              <p:spPr bwMode="auto">
                <a:xfrm>
                  <a:off x="3994" y="2670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Oval 257"/>
                <p:cNvSpPr>
                  <a:spLocks noChangeArrowheads="1"/>
                </p:cNvSpPr>
                <p:nvPr/>
              </p:nvSpPr>
              <p:spPr bwMode="auto">
                <a:xfrm>
                  <a:off x="3994" y="2670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" name="Oval 258"/>
                <p:cNvSpPr>
                  <a:spLocks noChangeArrowheads="1"/>
                </p:cNvSpPr>
                <p:nvPr/>
              </p:nvSpPr>
              <p:spPr bwMode="auto">
                <a:xfrm>
                  <a:off x="3996" y="2672"/>
                  <a:ext cx="21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" name="Oval 259"/>
                <p:cNvSpPr>
                  <a:spLocks noChangeArrowheads="1"/>
                </p:cNvSpPr>
                <p:nvPr/>
              </p:nvSpPr>
              <p:spPr bwMode="auto">
                <a:xfrm>
                  <a:off x="3997" y="2672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Oval 260"/>
                <p:cNvSpPr>
                  <a:spLocks noChangeArrowheads="1"/>
                </p:cNvSpPr>
                <p:nvPr/>
              </p:nvSpPr>
              <p:spPr bwMode="auto">
                <a:xfrm>
                  <a:off x="3997" y="2674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" name="Oval 261"/>
                <p:cNvSpPr>
                  <a:spLocks noChangeArrowheads="1"/>
                </p:cNvSpPr>
                <p:nvPr/>
              </p:nvSpPr>
              <p:spPr bwMode="auto">
                <a:xfrm>
                  <a:off x="3999" y="2674"/>
                  <a:ext cx="11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" name="Oval 262"/>
                <p:cNvSpPr>
                  <a:spLocks noChangeArrowheads="1"/>
                </p:cNvSpPr>
                <p:nvPr/>
              </p:nvSpPr>
              <p:spPr bwMode="auto">
                <a:xfrm>
                  <a:off x="3999" y="2676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Oval 263"/>
                <p:cNvSpPr>
                  <a:spLocks noChangeArrowheads="1"/>
                </p:cNvSpPr>
                <p:nvPr/>
              </p:nvSpPr>
              <p:spPr bwMode="auto">
                <a:xfrm>
                  <a:off x="4001" y="2676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" name="Oval 264"/>
                <p:cNvSpPr>
                  <a:spLocks noChangeArrowheads="1"/>
                </p:cNvSpPr>
                <p:nvPr/>
              </p:nvSpPr>
              <p:spPr bwMode="auto">
                <a:xfrm>
                  <a:off x="3836" y="2577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" name="Oval 265"/>
                <p:cNvSpPr>
                  <a:spLocks noChangeArrowheads="1"/>
                </p:cNvSpPr>
                <p:nvPr/>
              </p:nvSpPr>
              <p:spPr bwMode="auto">
                <a:xfrm>
                  <a:off x="3838" y="2579"/>
                  <a:ext cx="37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Oval 266"/>
                <p:cNvSpPr>
                  <a:spLocks noChangeArrowheads="1"/>
                </p:cNvSpPr>
                <p:nvPr/>
              </p:nvSpPr>
              <p:spPr bwMode="auto">
                <a:xfrm>
                  <a:off x="3838" y="2579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" name="Oval 267"/>
                <p:cNvSpPr>
                  <a:spLocks noChangeArrowheads="1"/>
                </p:cNvSpPr>
                <p:nvPr/>
              </p:nvSpPr>
              <p:spPr bwMode="auto">
                <a:xfrm>
                  <a:off x="3839" y="2579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" name="Oval 268"/>
                <p:cNvSpPr>
                  <a:spLocks noChangeArrowheads="1"/>
                </p:cNvSpPr>
                <p:nvPr/>
              </p:nvSpPr>
              <p:spPr bwMode="auto">
                <a:xfrm>
                  <a:off x="3841" y="2580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Oval 269"/>
                <p:cNvSpPr>
                  <a:spLocks noChangeArrowheads="1"/>
                </p:cNvSpPr>
                <p:nvPr/>
              </p:nvSpPr>
              <p:spPr bwMode="auto">
                <a:xfrm>
                  <a:off x="3841" y="2580"/>
                  <a:ext cx="25" cy="26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" name="Oval 270"/>
                <p:cNvSpPr>
                  <a:spLocks noChangeArrowheads="1"/>
                </p:cNvSpPr>
                <p:nvPr/>
              </p:nvSpPr>
              <p:spPr bwMode="auto">
                <a:xfrm>
                  <a:off x="3843" y="2582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" name="Oval 271"/>
                <p:cNvSpPr>
                  <a:spLocks noChangeArrowheads="1"/>
                </p:cNvSpPr>
                <p:nvPr/>
              </p:nvSpPr>
              <p:spPr bwMode="auto">
                <a:xfrm>
                  <a:off x="3845" y="2582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Oval 272"/>
                <p:cNvSpPr>
                  <a:spLocks noChangeArrowheads="1"/>
                </p:cNvSpPr>
                <p:nvPr/>
              </p:nvSpPr>
              <p:spPr bwMode="auto">
                <a:xfrm>
                  <a:off x="3845" y="2584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" name="Oval 273"/>
                <p:cNvSpPr>
                  <a:spLocks noChangeArrowheads="1"/>
                </p:cNvSpPr>
                <p:nvPr/>
              </p:nvSpPr>
              <p:spPr bwMode="auto">
                <a:xfrm>
                  <a:off x="3847" y="2584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" name="Oval 274"/>
                <p:cNvSpPr>
                  <a:spLocks noChangeArrowheads="1"/>
                </p:cNvSpPr>
                <p:nvPr/>
              </p:nvSpPr>
              <p:spPr bwMode="auto">
                <a:xfrm>
                  <a:off x="3847" y="2586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Oval 275"/>
                <p:cNvSpPr>
                  <a:spLocks noChangeArrowheads="1"/>
                </p:cNvSpPr>
                <p:nvPr/>
              </p:nvSpPr>
              <p:spPr bwMode="auto">
                <a:xfrm>
                  <a:off x="3848" y="2586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" name="Oval 276"/>
                <p:cNvSpPr>
                  <a:spLocks noChangeArrowheads="1"/>
                </p:cNvSpPr>
                <p:nvPr/>
              </p:nvSpPr>
              <p:spPr bwMode="auto">
                <a:xfrm>
                  <a:off x="3881" y="2647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" name="Oval 277"/>
                <p:cNvSpPr>
                  <a:spLocks noChangeArrowheads="1"/>
                </p:cNvSpPr>
                <p:nvPr/>
              </p:nvSpPr>
              <p:spPr bwMode="auto">
                <a:xfrm>
                  <a:off x="3883" y="2649"/>
                  <a:ext cx="37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Oval 278"/>
                <p:cNvSpPr>
                  <a:spLocks noChangeArrowheads="1"/>
                </p:cNvSpPr>
                <p:nvPr/>
              </p:nvSpPr>
              <p:spPr bwMode="auto">
                <a:xfrm>
                  <a:off x="3883" y="2649"/>
                  <a:ext cx="35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" name="Oval 279"/>
                <p:cNvSpPr>
                  <a:spLocks noChangeArrowheads="1"/>
                </p:cNvSpPr>
                <p:nvPr/>
              </p:nvSpPr>
              <p:spPr bwMode="auto">
                <a:xfrm>
                  <a:off x="3884" y="2649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" name="Oval 280"/>
                <p:cNvSpPr>
                  <a:spLocks noChangeArrowheads="1"/>
                </p:cNvSpPr>
                <p:nvPr/>
              </p:nvSpPr>
              <p:spPr bwMode="auto">
                <a:xfrm>
                  <a:off x="3886" y="2650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Oval 281"/>
                <p:cNvSpPr>
                  <a:spLocks noChangeArrowheads="1"/>
                </p:cNvSpPr>
                <p:nvPr/>
              </p:nvSpPr>
              <p:spPr bwMode="auto">
                <a:xfrm>
                  <a:off x="3886" y="2650"/>
                  <a:ext cx="25" cy="26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" name="Oval 282"/>
                <p:cNvSpPr>
                  <a:spLocks noChangeArrowheads="1"/>
                </p:cNvSpPr>
                <p:nvPr/>
              </p:nvSpPr>
              <p:spPr bwMode="auto">
                <a:xfrm>
                  <a:off x="3888" y="2652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" name="Oval 283"/>
                <p:cNvSpPr>
                  <a:spLocks noChangeArrowheads="1"/>
                </p:cNvSpPr>
                <p:nvPr/>
              </p:nvSpPr>
              <p:spPr bwMode="auto">
                <a:xfrm>
                  <a:off x="3890" y="2652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Oval 284"/>
                <p:cNvSpPr>
                  <a:spLocks noChangeArrowheads="1"/>
                </p:cNvSpPr>
                <p:nvPr/>
              </p:nvSpPr>
              <p:spPr bwMode="auto">
                <a:xfrm>
                  <a:off x="3890" y="2654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" name="Oval 285"/>
                <p:cNvSpPr>
                  <a:spLocks noChangeArrowheads="1"/>
                </p:cNvSpPr>
                <p:nvPr/>
              </p:nvSpPr>
              <p:spPr bwMode="auto">
                <a:xfrm>
                  <a:off x="3892" y="2654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" name="Oval 286"/>
                <p:cNvSpPr>
                  <a:spLocks noChangeArrowheads="1"/>
                </p:cNvSpPr>
                <p:nvPr/>
              </p:nvSpPr>
              <p:spPr bwMode="auto">
                <a:xfrm>
                  <a:off x="3892" y="2656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" name="Oval 287"/>
                <p:cNvSpPr>
                  <a:spLocks noChangeArrowheads="1"/>
                </p:cNvSpPr>
                <p:nvPr/>
              </p:nvSpPr>
              <p:spPr bwMode="auto">
                <a:xfrm>
                  <a:off x="3893" y="2656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" name="Oval 288"/>
                <p:cNvSpPr>
                  <a:spLocks noChangeArrowheads="1"/>
                </p:cNvSpPr>
                <p:nvPr/>
              </p:nvSpPr>
              <p:spPr bwMode="auto">
                <a:xfrm>
                  <a:off x="3854" y="2616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" name="Oval 289"/>
                <p:cNvSpPr>
                  <a:spLocks noChangeArrowheads="1"/>
                </p:cNvSpPr>
                <p:nvPr/>
              </p:nvSpPr>
              <p:spPr bwMode="auto">
                <a:xfrm>
                  <a:off x="3856" y="2618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" name="Oval 290"/>
                <p:cNvSpPr>
                  <a:spLocks noChangeArrowheads="1"/>
                </p:cNvSpPr>
                <p:nvPr/>
              </p:nvSpPr>
              <p:spPr bwMode="auto">
                <a:xfrm>
                  <a:off x="3856" y="2618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" name="Oval 291"/>
                <p:cNvSpPr>
                  <a:spLocks noChangeArrowheads="1"/>
                </p:cNvSpPr>
                <p:nvPr/>
              </p:nvSpPr>
              <p:spPr bwMode="auto">
                <a:xfrm>
                  <a:off x="3857" y="2618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" name="Oval 292"/>
                <p:cNvSpPr>
                  <a:spLocks noChangeArrowheads="1"/>
                </p:cNvSpPr>
                <p:nvPr/>
              </p:nvSpPr>
              <p:spPr bwMode="auto">
                <a:xfrm>
                  <a:off x="3859" y="2620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" name="Oval 293"/>
                <p:cNvSpPr>
                  <a:spLocks noChangeArrowheads="1"/>
                </p:cNvSpPr>
                <p:nvPr/>
              </p:nvSpPr>
              <p:spPr bwMode="auto">
                <a:xfrm>
                  <a:off x="3859" y="2620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" name="Oval 294"/>
                <p:cNvSpPr>
                  <a:spLocks noChangeArrowheads="1"/>
                </p:cNvSpPr>
                <p:nvPr/>
              </p:nvSpPr>
              <p:spPr bwMode="auto">
                <a:xfrm>
                  <a:off x="3861" y="2622"/>
                  <a:ext cx="22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" name="Oval 295"/>
                <p:cNvSpPr>
                  <a:spLocks noChangeArrowheads="1"/>
                </p:cNvSpPr>
                <p:nvPr/>
              </p:nvSpPr>
              <p:spPr bwMode="auto">
                <a:xfrm>
                  <a:off x="3863" y="2622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" name="Oval 296"/>
                <p:cNvSpPr>
                  <a:spLocks noChangeArrowheads="1"/>
                </p:cNvSpPr>
                <p:nvPr/>
              </p:nvSpPr>
              <p:spPr bwMode="auto">
                <a:xfrm>
                  <a:off x="3863" y="2624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Oval 297"/>
                <p:cNvSpPr>
                  <a:spLocks noChangeArrowheads="1"/>
                </p:cNvSpPr>
                <p:nvPr/>
              </p:nvSpPr>
              <p:spPr bwMode="auto">
                <a:xfrm>
                  <a:off x="3865" y="2624"/>
                  <a:ext cx="10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" name="Oval 298"/>
                <p:cNvSpPr>
                  <a:spLocks noChangeArrowheads="1"/>
                </p:cNvSpPr>
                <p:nvPr/>
              </p:nvSpPr>
              <p:spPr bwMode="auto">
                <a:xfrm>
                  <a:off x="3865" y="2625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" name="Oval 299"/>
                <p:cNvSpPr>
                  <a:spLocks noChangeArrowheads="1"/>
                </p:cNvSpPr>
                <p:nvPr/>
              </p:nvSpPr>
              <p:spPr bwMode="auto">
                <a:xfrm>
                  <a:off x="3866" y="2625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Oval 300"/>
                <p:cNvSpPr>
                  <a:spLocks noChangeArrowheads="1"/>
                </p:cNvSpPr>
                <p:nvPr/>
              </p:nvSpPr>
              <p:spPr bwMode="auto">
                <a:xfrm>
                  <a:off x="3917" y="2667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" name="Oval 301"/>
                <p:cNvSpPr>
                  <a:spLocks noChangeArrowheads="1"/>
                </p:cNvSpPr>
                <p:nvPr/>
              </p:nvSpPr>
              <p:spPr bwMode="auto">
                <a:xfrm>
                  <a:off x="3918" y="2668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" name="Oval 302"/>
                <p:cNvSpPr>
                  <a:spLocks noChangeArrowheads="1"/>
                </p:cNvSpPr>
                <p:nvPr/>
              </p:nvSpPr>
              <p:spPr bwMode="auto">
                <a:xfrm>
                  <a:off x="3918" y="2668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Oval 303"/>
                <p:cNvSpPr>
                  <a:spLocks noChangeArrowheads="1"/>
                </p:cNvSpPr>
                <p:nvPr/>
              </p:nvSpPr>
              <p:spPr bwMode="auto">
                <a:xfrm>
                  <a:off x="3920" y="2668"/>
                  <a:ext cx="33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" name="Oval 304"/>
                <p:cNvSpPr>
                  <a:spLocks noChangeArrowheads="1"/>
                </p:cNvSpPr>
                <p:nvPr/>
              </p:nvSpPr>
              <p:spPr bwMode="auto">
                <a:xfrm>
                  <a:off x="3922" y="2670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" name="Oval 305"/>
                <p:cNvSpPr>
                  <a:spLocks noChangeArrowheads="1"/>
                </p:cNvSpPr>
                <p:nvPr/>
              </p:nvSpPr>
              <p:spPr bwMode="auto">
                <a:xfrm>
                  <a:off x="3922" y="2670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Oval 306"/>
                <p:cNvSpPr>
                  <a:spLocks noChangeArrowheads="1"/>
                </p:cNvSpPr>
                <p:nvPr/>
              </p:nvSpPr>
              <p:spPr bwMode="auto">
                <a:xfrm>
                  <a:off x="3924" y="2672"/>
                  <a:ext cx="21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" name="Oval 307"/>
                <p:cNvSpPr>
                  <a:spLocks noChangeArrowheads="1"/>
                </p:cNvSpPr>
                <p:nvPr/>
              </p:nvSpPr>
              <p:spPr bwMode="auto">
                <a:xfrm>
                  <a:off x="3926" y="2672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" name="Oval 308"/>
                <p:cNvSpPr>
                  <a:spLocks noChangeArrowheads="1"/>
                </p:cNvSpPr>
                <p:nvPr/>
              </p:nvSpPr>
              <p:spPr bwMode="auto">
                <a:xfrm>
                  <a:off x="3926" y="2674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Oval 309"/>
                <p:cNvSpPr>
                  <a:spLocks noChangeArrowheads="1"/>
                </p:cNvSpPr>
                <p:nvPr/>
              </p:nvSpPr>
              <p:spPr bwMode="auto">
                <a:xfrm>
                  <a:off x="3927" y="2674"/>
                  <a:ext cx="11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" name="Oval 310"/>
                <p:cNvSpPr>
                  <a:spLocks noChangeArrowheads="1"/>
                </p:cNvSpPr>
                <p:nvPr/>
              </p:nvSpPr>
              <p:spPr bwMode="auto">
                <a:xfrm>
                  <a:off x="3927" y="2676"/>
                  <a:ext cx="8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" name="Oval 311"/>
                <p:cNvSpPr>
                  <a:spLocks noChangeArrowheads="1"/>
                </p:cNvSpPr>
                <p:nvPr/>
              </p:nvSpPr>
              <p:spPr bwMode="auto">
                <a:xfrm>
                  <a:off x="3929" y="2676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Oval 312"/>
                <p:cNvSpPr>
                  <a:spLocks noChangeArrowheads="1"/>
                </p:cNvSpPr>
                <p:nvPr/>
              </p:nvSpPr>
              <p:spPr bwMode="auto">
                <a:xfrm>
                  <a:off x="3423" y="2627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" name="Oval 313"/>
                <p:cNvSpPr>
                  <a:spLocks noChangeArrowheads="1"/>
                </p:cNvSpPr>
                <p:nvPr/>
              </p:nvSpPr>
              <p:spPr bwMode="auto">
                <a:xfrm>
                  <a:off x="3425" y="2629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" name="Oval 314"/>
                <p:cNvSpPr>
                  <a:spLocks noChangeArrowheads="1"/>
                </p:cNvSpPr>
                <p:nvPr/>
              </p:nvSpPr>
              <p:spPr bwMode="auto">
                <a:xfrm>
                  <a:off x="3425" y="2629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Oval 315"/>
                <p:cNvSpPr>
                  <a:spLocks noChangeArrowheads="1"/>
                </p:cNvSpPr>
                <p:nvPr/>
              </p:nvSpPr>
              <p:spPr bwMode="auto">
                <a:xfrm>
                  <a:off x="3427" y="2629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" name="Oval 316"/>
                <p:cNvSpPr>
                  <a:spLocks noChangeArrowheads="1"/>
                </p:cNvSpPr>
                <p:nvPr/>
              </p:nvSpPr>
              <p:spPr bwMode="auto">
                <a:xfrm>
                  <a:off x="3428" y="2631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" name="Oval 317"/>
                <p:cNvSpPr>
                  <a:spLocks noChangeArrowheads="1"/>
                </p:cNvSpPr>
                <p:nvPr/>
              </p:nvSpPr>
              <p:spPr bwMode="auto">
                <a:xfrm>
                  <a:off x="3428" y="2631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Oval 318"/>
                <p:cNvSpPr>
                  <a:spLocks noChangeArrowheads="1"/>
                </p:cNvSpPr>
                <p:nvPr/>
              </p:nvSpPr>
              <p:spPr bwMode="auto">
                <a:xfrm>
                  <a:off x="3430" y="2632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" name="Oval 319"/>
                <p:cNvSpPr>
                  <a:spLocks noChangeArrowheads="1"/>
                </p:cNvSpPr>
                <p:nvPr/>
              </p:nvSpPr>
              <p:spPr bwMode="auto">
                <a:xfrm>
                  <a:off x="3432" y="2632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" name="Oval 320"/>
                <p:cNvSpPr>
                  <a:spLocks noChangeArrowheads="1"/>
                </p:cNvSpPr>
                <p:nvPr/>
              </p:nvSpPr>
              <p:spPr bwMode="auto">
                <a:xfrm>
                  <a:off x="3432" y="2634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Oval 321"/>
                <p:cNvSpPr>
                  <a:spLocks noChangeArrowheads="1"/>
                </p:cNvSpPr>
                <p:nvPr/>
              </p:nvSpPr>
              <p:spPr bwMode="auto">
                <a:xfrm>
                  <a:off x="3434" y="2634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" name="Oval 322"/>
                <p:cNvSpPr>
                  <a:spLocks noChangeArrowheads="1"/>
                </p:cNvSpPr>
                <p:nvPr/>
              </p:nvSpPr>
              <p:spPr bwMode="auto">
                <a:xfrm>
                  <a:off x="3434" y="2636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" name="Oval 323"/>
                <p:cNvSpPr>
                  <a:spLocks noChangeArrowheads="1"/>
                </p:cNvSpPr>
                <p:nvPr/>
              </p:nvSpPr>
              <p:spPr bwMode="auto">
                <a:xfrm>
                  <a:off x="3436" y="2636"/>
                  <a:ext cx="3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Oval 324"/>
                <p:cNvSpPr>
                  <a:spLocks noChangeArrowheads="1"/>
                </p:cNvSpPr>
                <p:nvPr/>
              </p:nvSpPr>
              <p:spPr bwMode="auto">
                <a:xfrm>
                  <a:off x="3818" y="2765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Oval 325"/>
                <p:cNvSpPr>
                  <a:spLocks noChangeArrowheads="1"/>
                </p:cNvSpPr>
                <p:nvPr/>
              </p:nvSpPr>
              <p:spPr bwMode="auto">
                <a:xfrm>
                  <a:off x="3820" y="2767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" name="Oval 326"/>
                <p:cNvSpPr>
                  <a:spLocks noChangeArrowheads="1"/>
                </p:cNvSpPr>
                <p:nvPr/>
              </p:nvSpPr>
              <p:spPr bwMode="auto">
                <a:xfrm>
                  <a:off x="3820" y="2767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" name="Oval 327"/>
                <p:cNvSpPr>
                  <a:spLocks noChangeArrowheads="1"/>
                </p:cNvSpPr>
                <p:nvPr/>
              </p:nvSpPr>
              <p:spPr bwMode="auto">
                <a:xfrm>
                  <a:off x="3822" y="2767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" name="Oval 328"/>
                <p:cNvSpPr>
                  <a:spLocks noChangeArrowheads="1"/>
                </p:cNvSpPr>
                <p:nvPr/>
              </p:nvSpPr>
              <p:spPr bwMode="auto">
                <a:xfrm>
                  <a:off x="3823" y="2769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" name="Oval 329"/>
                <p:cNvSpPr>
                  <a:spLocks noChangeArrowheads="1"/>
                </p:cNvSpPr>
                <p:nvPr/>
              </p:nvSpPr>
              <p:spPr bwMode="auto">
                <a:xfrm>
                  <a:off x="3823" y="2769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" name="Oval 330"/>
                <p:cNvSpPr>
                  <a:spLocks noChangeArrowheads="1"/>
                </p:cNvSpPr>
                <p:nvPr/>
              </p:nvSpPr>
              <p:spPr bwMode="auto">
                <a:xfrm>
                  <a:off x="3825" y="2771"/>
                  <a:ext cx="22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" name="Oval 331"/>
                <p:cNvSpPr>
                  <a:spLocks noChangeArrowheads="1"/>
                </p:cNvSpPr>
                <p:nvPr/>
              </p:nvSpPr>
              <p:spPr bwMode="auto">
                <a:xfrm>
                  <a:off x="3827" y="2771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Oval 332"/>
                <p:cNvSpPr>
                  <a:spLocks noChangeArrowheads="1"/>
                </p:cNvSpPr>
                <p:nvPr/>
              </p:nvSpPr>
              <p:spPr bwMode="auto">
                <a:xfrm>
                  <a:off x="3827" y="2772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Oval 333"/>
                <p:cNvSpPr>
                  <a:spLocks noChangeArrowheads="1"/>
                </p:cNvSpPr>
                <p:nvPr/>
              </p:nvSpPr>
              <p:spPr bwMode="auto">
                <a:xfrm>
                  <a:off x="3829" y="2772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Oval 334"/>
                <p:cNvSpPr>
                  <a:spLocks noChangeArrowheads="1"/>
                </p:cNvSpPr>
                <p:nvPr/>
              </p:nvSpPr>
              <p:spPr bwMode="auto">
                <a:xfrm>
                  <a:off x="3829" y="2774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Oval 335"/>
                <p:cNvSpPr>
                  <a:spLocks noChangeArrowheads="1"/>
                </p:cNvSpPr>
                <p:nvPr/>
              </p:nvSpPr>
              <p:spPr bwMode="auto">
                <a:xfrm>
                  <a:off x="3831" y="2774"/>
                  <a:ext cx="3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Oval 336"/>
                <p:cNvSpPr>
                  <a:spLocks noChangeArrowheads="1"/>
                </p:cNvSpPr>
                <p:nvPr/>
              </p:nvSpPr>
              <p:spPr bwMode="auto">
                <a:xfrm>
                  <a:off x="3818" y="2932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Oval 337"/>
                <p:cNvSpPr>
                  <a:spLocks noChangeArrowheads="1"/>
                </p:cNvSpPr>
                <p:nvPr/>
              </p:nvSpPr>
              <p:spPr bwMode="auto">
                <a:xfrm>
                  <a:off x="3820" y="2934"/>
                  <a:ext cx="37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Oval 338"/>
                <p:cNvSpPr>
                  <a:spLocks noChangeArrowheads="1"/>
                </p:cNvSpPr>
                <p:nvPr/>
              </p:nvSpPr>
              <p:spPr bwMode="auto">
                <a:xfrm>
                  <a:off x="3820" y="2934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Oval 339"/>
                <p:cNvSpPr>
                  <a:spLocks noChangeArrowheads="1"/>
                </p:cNvSpPr>
                <p:nvPr/>
              </p:nvSpPr>
              <p:spPr bwMode="auto">
                <a:xfrm>
                  <a:off x="3822" y="2934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Oval 340"/>
                <p:cNvSpPr>
                  <a:spLocks noChangeArrowheads="1"/>
                </p:cNvSpPr>
                <p:nvPr/>
              </p:nvSpPr>
              <p:spPr bwMode="auto">
                <a:xfrm>
                  <a:off x="3823" y="2936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Oval 341"/>
                <p:cNvSpPr>
                  <a:spLocks noChangeArrowheads="1"/>
                </p:cNvSpPr>
                <p:nvPr/>
              </p:nvSpPr>
              <p:spPr bwMode="auto">
                <a:xfrm>
                  <a:off x="3823" y="2936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" name="Oval 342"/>
                <p:cNvSpPr>
                  <a:spLocks noChangeArrowheads="1"/>
                </p:cNvSpPr>
                <p:nvPr/>
              </p:nvSpPr>
              <p:spPr bwMode="auto">
                <a:xfrm>
                  <a:off x="3825" y="2937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Oval 343"/>
                <p:cNvSpPr>
                  <a:spLocks noChangeArrowheads="1"/>
                </p:cNvSpPr>
                <p:nvPr/>
              </p:nvSpPr>
              <p:spPr bwMode="auto">
                <a:xfrm>
                  <a:off x="3827" y="2937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" name="Oval 344"/>
                <p:cNvSpPr>
                  <a:spLocks noChangeArrowheads="1"/>
                </p:cNvSpPr>
                <p:nvPr/>
              </p:nvSpPr>
              <p:spPr bwMode="auto">
                <a:xfrm>
                  <a:off x="3827" y="2939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Oval 345"/>
                <p:cNvSpPr>
                  <a:spLocks noChangeArrowheads="1"/>
                </p:cNvSpPr>
                <p:nvPr/>
              </p:nvSpPr>
              <p:spPr bwMode="auto">
                <a:xfrm>
                  <a:off x="3829" y="2939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Oval 346"/>
                <p:cNvSpPr>
                  <a:spLocks noChangeArrowheads="1"/>
                </p:cNvSpPr>
                <p:nvPr/>
              </p:nvSpPr>
              <p:spPr bwMode="auto">
                <a:xfrm>
                  <a:off x="3829" y="2941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" name="Oval 347"/>
                <p:cNvSpPr>
                  <a:spLocks noChangeArrowheads="1"/>
                </p:cNvSpPr>
                <p:nvPr/>
              </p:nvSpPr>
              <p:spPr bwMode="auto">
                <a:xfrm>
                  <a:off x="3831" y="2941"/>
                  <a:ext cx="3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2" name="Oval 348"/>
                <p:cNvSpPr>
                  <a:spLocks noChangeArrowheads="1"/>
                </p:cNvSpPr>
                <p:nvPr/>
              </p:nvSpPr>
              <p:spPr bwMode="auto">
                <a:xfrm>
                  <a:off x="3854" y="2774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Oval 349"/>
                <p:cNvSpPr>
                  <a:spLocks noChangeArrowheads="1"/>
                </p:cNvSpPr>
                <p:nvPr/>
              </p:nvSpPr>
              <p:spPr bwMode="auto">
                <a:xfrm>
                  <a:off x="3856" y="2776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" name="Oval 350"/>
                <p:cNvSpPr>
                  <a:spLocks noChangeArrowheads="1"/>
                </p:cNvSpPr>
                <p:nvPr/>
              </p:nvSpPr>
              <p:spPr bwMode="auto">
                <a:xfrm>
                  <a:off x="3856" y="2776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Oval 351"/>
                <p:cNvSpPr>
                  <a:spLocks noChangeArrowheads="1"/>
                </p:cNvSpPr>
                <p:nvPr/>
              </p:nvSpPr>
              <p:spPr bwMode="auto">
                <a:xfrm>
                  <a:off x="3857" y="2776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Oval 352"/>
                <p:cNvSpPr>
                  <a:spLocks noChangeArrowheads="1"/>
                </p:cNvSpPr>
                <p:nvPr/>
              </p:nvSpPr>
              <p:spPr bwMode="auto">
                <a:xfrm>
                  <a:off x="3859" y="2778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" name="Oval 353"/>
                <p:cNvSpPr>
                  <a:spLocks noChangeArrowheads="1"/>
                </p:cNvSpPr>
                <p:nvPr/>
              </p:nvSpPr>
              <p:spPr bwMode="auto">
                <a:xfrm>
                  <a:off x="3859" y="2778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" name="Oval 354"/>
                <p:cNvSpPr>
                  <a:spLocks noChangeArrowheads="1"/>
                </p:cNvSpPr>
                <p:nvPr/>
              </p:nvSpPr>
              <p:spPr bwMode="auto">
                <a:xfrm>
                  <a:off x="3861" y="2780"/>
                  <a:ext cx="22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Oval 355"/>
                <p:cNvSpPr>
                  <a:spLocks noChangeArrowheads="1"/>
                </p:cNvSpPr>
                <p:nvPr/>
              </p:nvSpPr>
              <p:spPr bwMode="auto">
                <a:xfrm>
                  <a:off x="3863" y="2780"/>
                  <a:ext cx="16" cy="17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" name="Oval 356"/>
                <p:cNvSpPr>
                  <a:spLocks noChangeArrowheads="1"/>
                </p:cNvSpPr>
                <p:nvPr/>
              </p:nvSpPr>
              <p:spPr bwMode="auto">
                <a:xfrm>
                  <a:off x="3863" y="2781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Oval 357"/>
                <p:cNvSpPr>
                  <a:spLocks noChangeArrowheads="1"/>
                </p:cNvSpPr>
                <p:nvPr/>
              </p:nvSpPr>
              <p:spPr bwMode="auto">
                <a:xfrm>
                  <a:off x="3865" y="2781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Oval 358"/>
                <p:cNvSpPr>
                  <a:spLocks noChangeArrowheads="1"/>
                </p:cNvSpPr>
                <p:nvPr/>
              </p:nvSpPr>
              <p:spPr bwMode="auto">
                <a:xfrm>
                  <a:off x="3865" y="2783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Oval 359"/>
                <p:cNvSpPr>
                  <a:spLocks noChangeArrowheads="1"/>
                </p:cNvSpPr>
                <p:nvPr/>
              </p:nvSpPr>
              <p:spPr bwMode="auto">
                <a:xfrm>
                  <a:off x="3866" y="2783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Oval 360"/>
                <p:cNvSpPr>
                  <a:spLocks noChangeArrowheads="1"/>
                </p:cNvSpPr>
                <p:nvPr/>
              </p:nvSpPr>
              <p:spPr bwMode="auto">
                <a:xfrm>
                  <a:off x="3890" y="2805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Oval 361"/>
                <p:cNvSpPr>
                  <a:spLocks noChangeArrowheads="1"/>
                </p:cNvSpPr>
                <p:nvPr/>
              </p:nvSpPr>
              <p:spPr bwMode="auto">
                <a:xfrm>
                  <a:off x="3892" y="2806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Oval 362"/>
                <p:cNvSpPr>
                  <a:spLocks noChangeArrowheads="1"/>
                </p:cNvSpPr>
                <p:nvPr/>
              </p:nvSpPr>
              <p:spPr bwMode="auto">
                <a:xfrm>
                  <a:off x="3892" y="2806"/>
                  <a:ext cx="35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Oval 363"/>
                <p:cNvSpPr>
                  <a:spLocks noChangeArrowheads="1"/>
                </p:cNvSpPr>
                <p:nvPr/>
              </p:nvSpPr>
              <p:spPr bwMode="auto">
                <a:xfrm>
                  <a:off x="3893" y="2806"/>
                  <a:ext cx="33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Oval 364"/>
                <p:cNvSpPr>
                  <a:spLocks noChangeArrowheads="1"/>
                </p:cNvSpPr>
                <p:nvPr/>
              </p:nvSpPr>
              <p:spPr bwMode="auto">
                <a:xfrm>
                  <a:off x="3895" y="2808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Oval 365"/>
                <p:cNvSpPr>
                  <a:spLocks noChangeArrowheads="1"/>
                </p:cNvSpPr>
                <p:nvPr/>
              </p:nvSpPr>
              <p:spPr bwMode="auto">
                <a:xfrm>
                  <a:off x="3895" y="2808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Oval 366"/>
                <p:cNvSpPr>
                  <a:spLocks noChangeArrowheads="1"/>
                </p:cNvSpPr>
                <p:nvPr/>
              </p:nvSpPr>
              <p:spPr bwMode="auto">
                <a:xfrm>
                  <a:off x="3897" y="2810"/>
                  <a:ext cx="21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Oval 367"/>
                <p:cNvSpPr>
                  <a:spLocks noChangeArrowheads="1"/>
                </p:cNvSpPr>
                <p:nvPr/>
              </p:nvSpPr>
              <p:spPr bwMode="auto">
                <a:xfrm>
                  <a:off x="3899" y="2810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2" name="Oval 368"/>
                <p:cNvSpPr>
                  <a:spLocks noChangeArrowheads="1"/>
                </p:cNvSpPr>
                <p:nvPr/>
              </p:nvSpPr>
              <p:spPr bwMode="auto">
                <a:xfrm>
                  <a:off x="3899" y="2812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3" name="Oval 369"/>
                <p:cNvSpPr>
                  <a:spLocks noChangeArrowheads="1"/>
                </p:cNvSpPr>
                <p:nvPr/>
              </p:nvSpPr>
              <p:spPr bwMode="auto">
                <a:xfrm>
                  <a:off x="3901" y="2812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Oval 370"/>
                <p:cNvSpPr>
                  <a:spLocks noChangeArrowheads="1"/>
                </p:cNvSpPr>
                <p:nvPr/>
              </p:nvSpPr>
              <p:spPr bwMode="auto">
                <a:xfrm>
                  <a:off x="3901" y="2814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Oval 371"/>
                <p:cNvSpPr>
                  <a:spLocks noChangeArrowheads="1"/>
                </p:cNvSpPr>
                <p:nvPr/>
              </p:nvSpPr>
              <p:spPr bwMode="auto">
                <a:xfrm>
                  <a:off x="3902" y="2814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Oval 372"/>
                <p:cNvSpPr>
                  <a:spLocks noChangeArrowheads="1"/>
                </p:cNvSpPr>
                <p:nvPr/>
              </p:nvSpPr>
              <p:spPr bwMode="auto">
                <a:xfrm>
                  <a:off x="3773" y="2785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7" name="Oval 373"/>
                <p:cNvSpPr>
                  <a:spLocks noChangeArrowheads="1"/>
                </p:cNvSpPr>
                <p:nvPr/>
              </p:nvSpPr>
              <p:spPr bwMode="auto">
                <a:xfrm>
                  <a:off x="3775" y="2787"/>
                  <a:ext cx="38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Oval 374"/>
                <p:cNvSpPr>
                  <a:spLocks noChangeArrowheads="1"/>
                </p:cNvSpPr>
                <p:nvPr/>
              </p:nvSpPr>
              <p:spPr bwMode="auto">
                <a:xfrm>
                  <a:off x="3775" y="2787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Oval 375"/>
                <p:cNvSpPr>
                  <a:spLocks noChangeArrowheads="1"/>
                </p:cNvSpPr>
                <p:nvPr/>
              </p:nvSpPr>
              <p:spPr bwMode="auto">
                <a:xfrm>
                  <a:off x="3777" y="2787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0" name="Oval 376"/>
                <p:cNvSpPr>
                  <a:spLocks noChangeArrowheads="1"/>
                </p:cNvSpPr>
                <p:nvPr/>
              </p:nvSpPr>
              <p:spPr bwMode="auto">
                <a:xfrm>
                  <a:off x="3778" y="2789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Oval 377"/>
                <p:cNvSpPr>
                  <a:spLocks noChangeArrowheads="1"/>
                </p:cNvSpPr>
                <p:nvPr/>
              </p:nvSpPr>
              <p:spPr bwMode="auto">
                <a:xfrm>
                  <a:off x="3778" y="2789"/>
                  <a:ext cx="26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Oval 378"/>
                <p:cNvSpPr>
                  <a:spLocks noChangeArrowheads="1"/>
                </p:cNvSpPr>
                <p:nvPr/>
              </p:nvSpPr>
              <p:spPr bwMode="auto">
                <a:xfrm>
                  <a:off x="3780" y="2790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Oval 379"/>
                <p:cNvSpPr>
                  <a:spLocks noChangeArrowheads="1"/>
                </p:cNvSpPr>
                <p:nvPr/>
              </p:nvSpPr>
              <p:spPr bwMode="auto">
                <a:xfrm>
                  <a:off x="3782" y="2790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Oval 380"/>
                <p:cNvSpPr>
                  <a:spLocks noChangeArrowheads="1"/>
                </p:cNvSpPr>
                <p:nvPr/>
              </p:nvSpPr>
              <p:spPr bwMode="auto">
                <a:xfrm>
                  <a:off x="3782" y="2792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Oval 381"/>
                <p:cNvSpPr>
                  <a:spLocks noChangeArrowheads="1"/>
                </p:cNvSpPr>
                <p:nvPr/>
              </p:nvSpPr>
              <p:spPr bwMode="auto">
                <a:xfrm>
                  <a:off x="3784" y="2792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6" name="Oval 382"/>
                <p:cNvSpPr>
                  <a:spLocks noChangeArrowheads="1"/>
                </p:cNvSpPr>
                <p:nvPr/>
              </p:nvSpPr>
              <p:spPr bwMode="auto">
                <a:xfrm>
                  <a:off x="3784" y="2794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Oval 383"/>
                <p:cNvSpPr>
                  <a:spLocks noChangeArrowheads="1"/>
                </p:cNvSpPr>
                <p:nvPr/>
              </p:nvSpPr>
              <p:spPr bwMode="auto">
                <a:xfrm>
                  <a:off x="3786" y="2794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Oval 384"/>
                <p:cNvSpPr>
                  <a:spLocks noChangeArrowheads="1"/>
                </p:cNvSpPr>
                <p:nvPr/>
              </p:nvSpPr>
              <p:spPr bwMode="auto">
                <a:xfrm>
                  <a:off x="3908" y="2844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Oval 385"/>
                <p:cNvSpPr>
                  <a:spLocks noChangeArrowheads="1"/>
                </p:cNvSpPr>
                <p:nvPr/>
              </p:nvSpPr>
              <p:spPr bwMode="auto">
                <a:xfrm>
                  <a:off x="3910" y="2846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Oval 386"/>
                <p:cNvSpPr>
                  <a:spLocks noChangeArrowheads="1"/>
                </p:cNvSpPr>
                <p:nvPr/>
              </p:nvSpPr>
              <p:spPr bwMode="auto">
                <a:xfrm>
                  <a:off x="3910" y="2846"/>
                  <a:ext cx="35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Oval 387"/>
                <p:cNvSpPr>
                  <a:spLocks noChangeArrowheads="1"/>
                </p:cNvSpPr>
                <p:nvPr/>
              </p:nvSpPr>
              <p:spPr bwMode="auto">
                <a:xfrm>
                  <a:off x="3911" y="2846"/>
                  <a:ext cx="33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Oval 388"/>
                <p:cNvSpPr>
                  <a:spLocks noChangeArrowheads="1"/>
                </p:cNvSpPr>
                <p:nvPr/>
              </p:nvSpPr>
              <p:spPr bwMode="auto">
                <a:xfrm>
                  <a:off x="3913" y="2848"/>
                  <a:ext cx="27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Oval 389"/>
                <p:cNvSpPr>
                  <a:spLocks noChangeArrowheads="1"/>
                </p:cNvSpPr>
                <p:nvPr/>
              </p:nvSpPr>
              <p:spPr bwMode="auto">
                <a:xfrm>
                  <a:off x="3913" y="2848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Oval 390"/>
                <p:cNvSpPr>
                  <a:spLocks noChangeArrowheads="1"/>
                </p:cNvSpPr>
                <p:nvPr/>
              </p:nvSpPr>
              <p:spPr bwMode="auto">
                <a:xfrm>
                  <a:off x="3915" y="2849"/>
                  <a:ext cx="21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Oval 391"/>
                <p:cNvSpPr>
                  <a:spLocks noChangeArrowheads="1"/>
                </p:cNvSpPr>
                <p:nvPr/>
              </p:nvSpPr>
              <p:spPr bwMode="auto">
                <a:xfrm>
                  <a:off x="3917" y="2849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Oval 392"/>
                <p:cNvSpPr>
                  <a:spLocks noChangeArrowheads="1"/>
                </p:cNvSpPr>
                <p:nvPr/>
              </p:nvSpPr>
              <p:spPr bwMode="auto">
                <a:xfrm>
                  <a:off x="3917" y="2851"/>
                  <a:ext cx="14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Oval 393"/>
                <p:cNvSpPr>
                  <a:spLocks noChangeArrowheads="1"/>
                </p:cNvSpPr>
                <p:nvPr/>
              </p:nvSpPr>
              <p:spPr bwMode="auto">
                <a:xfrm>
                  <a:off x="3918" y="2851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Oval 394"/>
                <p:cNvSpPr>
                  <a:spLocks noChangeArrowheads="1"/>
                </p:cNvSpPr>
                <p:nvPr/>
              </p:nvSpPr>
              <p:spPr bwMode="auto">
                <a:xfrm>
                  <a:off x="3918" y="2853"/>
                  <a:ext cx="8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Oval 395"/>
                <p:cNvSpPr>
                  <a:spLocks noChangeArrowheads="1"/>
                </p:cNvSpPr>
                <p:nvPr/>
              </p:nvSpPr>
              <p:spPr bwMode="auto">
                <a:xfrm>
                  <a:off x="3920" y="2853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Oval 396"/>
                <p:cNvSpPr>
                  <a:spLocks noChangeArrowheads="1"/>
                </p:cNvSpPr>
                <p:nvPr/>
              </p:nvSpPr>
              <p:spPr bwMode="auto">
                <a:xfrm>
                  <a:off x="3737" y="2814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Oval 397"/>
                <p:cNvSpPr>
                  <a:spLocks noChangeArrowheads="1"/>
                </p:cNvSpPr>
                <p:nvPr/>
              </p:nvSpPr>
              <p:spPr bwMode="auto">
                <a:xfrm>
                  <a:off x="3739" y="2815"/>
                  <a:ext cx="38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Oval 398"/>
                <p:cNvSpPr>
                  <a:spLocks noChangeArrowheads="1"/>
                </p:cNvSpPr>
                <p:nvPr/>
              </p:nvSpPr>
              <p:spPr bwMode="auto">
                <a:xfrm>
                  <a:off x="3739" y="2815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Oval 399"/>
                <p:cNvSpPr>
                  <a:spLocks noChangeArrowheads="1"/>
                </p:cNvSpPr>
                <p:nvPr/>
              </p:nvSpPr>
              <p:spPr bwMode="auto">
                <a:xfrm>
                  <a:off x="3741" y="2815"/>
                  <a:ext cx="32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Oval 400"/>
                <p:cNvSpPr>
                  <a:spLocks noChangeArrowheads="1"/>
                </p:cNvSpPr>
                <p:nvPr/>
              </p:nvSpPr>
              <p:spPr bwMode="auto">
                <a:xfrm>
                  <a:off x="3743" y="2817"/>
                  <a:ext cx="26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Oval 401"/>
                <p:cNvSpPr>
                  <a:spLocks noChangeArrowheads="1"/>
                </p:cNvSpPr>
                <p:nvPr/>
              </p:nvSpPr>
              <p:spPr bwMode="auto">
                <a:xfrm>
                  <a:off x="3743" y="2817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6" name="Oval 402"/>
                <p:cNvSpPr>
                  <a:spLocks noChangeArrowheads="1"/>
                </p:cNvSpPr>
                <p:nvPr/>
              </p:nvSpPr>
              <p:spPr bwMode="auto">
                <a:xfrm>
                  <a:off x="3744" y="2819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Oval 403"/>
                <p:cNvSpPr>
                  <a:spLocks noChangeArrowheads="1"/>
                </p:cNvSpPr>
                <p:nvPr/>
              </p:nvSpPr>
              <p:spPr bwMode="auto">
                <a:xfrm>
                  <a:off x="3746" y="2819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Oval 404"/>
                <p:cNvSpPr>
                  <a:spLocks noChangeArrowheads="1"/>
                </p:cNvSpPr>
                <p:nvPr/>
              </p:nvSpPr>
              <p:spPr bwMode="auto">
                <a:xfrm>
                  <a:off x="3746" y="2821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9" name="Oval 405"/>
                <p:cNvSpPr>
                  <a:spLocks noChangeArrowheads="1"/>
                </p:cNvSpPr>
                <p:nvPr/>
              </p:nvSpPr>
              <p:spPr bwMode="auto">
                <a:xfrm>
                  <a:off x="3748" y="2821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0" name="Oval 406"/>
                <p:cNvSpPr>
                  <a:spLocks noChangeArrowheads="1"/>
                </p:cNvSpPr>
                <p:nvPr/>
              </p:nvSpPr>
              <p:spPr bwMode="auto">
                <a:xfrm>
                  <a:off x="3748" y="2823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Oval 407"/>
                <p:cNvSpPr>
                  <a:spLocks noChangeArrowheads="1"/>
                </p:cNvSpPr>
                <p:nvPr/>
              </p:nvSpPr>
              <p:spPr bwMode="auto">
                <a:xfrm>
                  <a:off x="3750" y="2823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2" name="Oval 408"/>
                <p:cNvSpPr>
                  <a:spLocks noChangeArrowheads="1"/>
                </p:cNvSpPr>
                <p:nvPr/>
              </p:nvSpPr>
              <p:spPr bwMode="auto">
                <a:xfrm>
                  <a:off x="3899" y="2884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3" name="Oval 409"/>
                <p:cNvSpPr>
                  <a:spLocks noChangeArrowheads="1"/>
                </p:cNvSpPr>
                <p:nvPr/>
              </p:nvSpPr>
              <p:spPr bwMode="auto">
                <a:xfrm>
                  <a:off x="3901" y="2885"/>
                  <a:ext cx="37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" name="Oval 410"/>
                <p:cNvSpPr>
                  <a:spLocks noChangeArrowheads="1"/>
                </p:cNvSpPr>
                <p:nvPr/>
              </p:nvSpPr>
              <p:spPr bwMode="auto">
                <a:xfrm>
                  <a:off x="3901" y="2885"/>
                  <a:ext cx="35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" name="Oval 411"/>
                <p:cNvSpPr>
                  <a:spLocks noChangeArrowheads="1"/>
                </p:cNvSpPr>
                <p:nvPr/>
              </p:nvSpPr>
              <p:spPr bwMode="auto">
                <a:xfrm>
                  <a:off x="3902" y="2885"/>
                  <a:ext cx="33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" name="Oval 412"/>
                <p:cNvSpPr>
                  <a:spLocks noChangeArrowheads="1"/>
                </p:cNvSpPr>
                <p:nvPr/>
              </p:nvSpPr>
              <p:spPr bwMode="auto">
                <a:xfrm>
                  <a:off x="3904" y="2887"/>
                  <a:ext cx="27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" name="Oval 413"/>
                <p:cNvSpPr>
                  <a:spLocks noChangeArrowheads="1"/>
                </p:cNvSpPr>
                <p:nvPr/>
              </p:nvSpPr>
              <p:spPr bwMode="auto">
                <a:xfrm>
                  <a:off x="3904" y="2887"/>
                  <a:ext cx="25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" name="Oval 414"/>
                <p:cNvSpPr>
                  <a:spLocks noChangeArrowheads="1"/>
                </p:cNvSpPr>
                <p:nvPr/>
              </p:nvSpPr>
              <p:spPr bwMode="auto">
                <a:xfrm>
                  <a:off x="3906" y="2889"/>
                  <a:ext cx="21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" name="Oval 415"/>
                <p:cNvSpPr>
                  <a:spLocks noChangeArrowheads="1"/>
                </p:cNvSpPr>
                <p:nvPr/>
              </p:nvSpPr>
              <p:spPr bwMode="auto">
                <a:xfrm>
                  <a:off x="3908" y="2889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" name="Oval 416"/>
                <p:cNvSpPr>
                  <a:spLocks noChangeArrowheads="1"/>
                </p:cNvSpPr>
                <p:nvPr/>
              </p:nvSpPr>
              <p:spPr bwMode="auto">
                <a:xfrm>
                  <a:off x="3908" y="2891"/>
                  <a:ext cx="14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Oval 417"/>
                <p:cNvSpPr>
                  <a:spLocks noChangeArrowheads="1"/>
                </p:cNvSpPr>
                <p:nvPr/>
              </p:nvSpPr>
              <p:spPr bwMode="auto">
                <a:xfrm>
                  <a:off x="3910" y="2891"/>
                  <a:ext cx="10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" name="Oval 418"/>
                <p:cNvSpPr>
                  <a:spLocks noChangeArrowheads="1"/>
                </p:cNvSpPr>
                <p:nvPr/>
              </p:nvSpPr>
              <p:spPr bwMode="auto">
                <a:xfrm>
                  <a:off x="3910" y="2893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" name="Oval 419"/>
                <p:cNvSpPr>
                  <a:spLocks noChangeArrowheads="1"/>
                </p:cNvSpPr>
                <p:nvPr/>
              </p:nvSpPr>
              <p:spPr bwMode="auto">
                <a:xfrm>
                  <a:off x="3911" y="2893"/>
                  <a:ext cx="4" cy="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Oval 420"/>
                <p:cNvSpPr>
                  <a:spLocks noChangeArrowheads="1"/>
                </p:cNvSpPr>
                <p:nvPr/>
              </p:nvSpPr>
              <p:spPr bwMode="auto">
                <a:xfrm>
                  <a:off x="3737" y="2864"/>
                  <a:ext cx="43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" name="Oval 421"/>
                <p:cNvSpPr>
                  <a:spLocks noChangeArrowheads="1"/>
                </p:cNvSpPr>
                <p:nvPr/>
              </p:nvSpPr>
              <p:spPr bwMode="auto">
                <a:xfrm>
                  <a:off x="3739" y="2866"/>
                  <a:ext cx="38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" name="Oval 422"/>
                <p:cNvSpPr>
                  <a:spLocks noChangeArrowheads="1"/>
                </p:cNvSpPr>
                <p:nvPr/>
              </p:nvSpPr>
              <p:spPr bwMode="auto">
                <a:xfrm>
                  <a:off x="3739" y="2866"/>
                  <a:ext cx="36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Oval 423"/>
                <p:cNvSpPr>
                  <a:spLocks noChangeArrowheads="1"/>
                </p:cNvSpPr>
                <p:nvPr/>
              </p:nvSpPr>
              <p:spPr bwMode="auto">
                <a:xfrm>
                  <a:off x="3741" y="2866"/>
                  <a:ext cx="32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" name="Oval 424"/>
                <p:cNvSpPr>
                  <a:spLocks noChangeArrowheads="1"/>
                </p:cNvSpPr>
                <p:nvPr/>
              </p:nvSpPr>
              <p:spPr bwMode="auto">
                <a:xfrm>
                  <a:off x="3743" y="2867"/>
                  <a:ext cx="26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" name="Oval 425"/>
                <p:cNvSpPr>
                  <a:spLocks noChangeArrowheads="1"/>
                </p:cNvSpPr>
                <p:nvPr/>
              </p:nvSpPr>
              <p:spPr bwMode="auto">
                <a:xfrm>
                  <a:off x="3743" y="2867"/>
                  <a:ext cx="25" cy="26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Oval 426"/>
                <p:cNvSpPr>
                  <a:spLocks noChangeArrowheads="1"/>
                </p:cNvSpPr>
                <p:nvPr/>
              </p:nvSpPr>
              <p:spPr bwMode="auto">
                <a:xfrm>
                  <a:off x="3744" y="2869"/>
                  <a:ext cx="22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" name="Oval 427"/>
                <p:cNvSpPr>
                  <a:spLocks noChangeArrowheads="1"/>
                </p:cNvSpPr>
                <p:nvPr/>
              </p:nvSpPr>
              <p:spPr bwMode="auto">
                <a:xfrm>
                  <a:off x="3746" y="2869"/>
                  <a:ext cx="16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18" name="Oval 428"/>
              <p:cNvSpPr>
                <a:spLocks noChangeArrowheads="1"/>
              </p:cNvSpPr>
              <p:nvPr/>
            </p:nvSpPr>
            <p:spPr bwMode="auto">
              <a:xfrm>
                <a:off x="4058" y="2723"/>
                <a:ext cx="15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" name="Oval 429"/>
              <p:cNvSpPr>
                <a:spLocks noChangeArrowheads="1"/>
              </p:cNvSpPr>
              <p:nvPr/>
            </p:nvSpPr>
            <p:spPr bwMode="auto">
              <a:xfrm>
                <a:off x="4060" y="2723"/>
                <a:ext cx="12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" name="Oval 430"/>
              <p:cNvSpPr>
                <a:spLocks noChangeArrowheads="1"/>
              </p:cNvSpPr>
              <p:nvPr/>
            </p:nvSpPr>
            <p:spPr bwMode="auto">
              <a:xfrm>
                <a:off x="4205" y="2775"/>
                <a:ext cx="46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" name="Oval 431"/>
              <p:cNvSpPr>
                <a:spLocks noChangeArrowheads="1"/>
              </p:cNvSpPr>
              <p:nvPr/>
            </p:nvSpPr>
            <p:spPr bwMode="auto">
              <a:xfrm>
                <a:off x="4207" y="2777"/>
                <a:ext cx="40" cy="37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" name="Oval 432"/>
              <p:cNvSpPr>
                <a:spLocks noChangeArrowheads="1"/>
              </p:cNvSpPr>
              <p:nvPr/>
            </p:nvSpPr>
            <p:spPr bwMode="auto">
              <a:xfrm>
                <a:off x="4207" y="2777"/>
                <a:ext cx="38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" name="Oval 433"/>
              <p:cNvSpPr>
                <a:spLocks noChangeArrowheads="1"/>
              </p:cNvSpPr>
              <p:nvPr/>
            </p:nvSpPr>
            <p:spPr bwMode="auto">
              <a:xfrm>
                <a:off x="4208" y="2777"/>
                <a:ext cx="36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" name="Oval 434"/>
              <p:cNvSpPr>
                <a:spLocks noChangeArrowheads="1"/>
              </p:cNvSpPr>
              <p:nvPr/>
            </p:nvSpPr>
            <p:spPr bwMode="auto">
              <a:xfrm>
                <a:off x="4210" y="2779"/>
                <a:ext cx="29" cy="28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" name="Oval 435"/>
              <p:cNvSpPr>
                <a:spLocks noChangeArrowheads="1"/>
              </p:cNvSpPr>
              <p:nvPr/>
            </p:nvSpPr>
            <p:spPr bwMode="auto">
              <a:xfrm>
                <a:off x="4210" y="2779"/>
                <a:ext cx="27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" name="Oval 436"/>
              <p:cNvSpPr>
                <a:spLocks noChangeArrowheads="1"/>
              </p:cNvSpPr>
              <p:nvPr/>
            </p:nvSpPr>
            <p:spPr bwMode="auto">
              <a:xfrm>
                <a:off x="4212" y="2780"/>
                <a:ext cx="24" cy="22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" name="Oval 437"/>
              <p:cNvSpPr>
                <a:spLocks noChangeArrowheads="1"/>
              </p:cNvSpPr>
              <p:nvPr/>
            </p:nvSpPr>
            <p:spPr bwMode="auto">
              <a:xfrm>
                <a:off x="4214" y="2780"/>
                <a:ext cx="18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" name="Oval 438"/>
              <p:cNvSpPr>
                <a:spLocks noChangeArrowheads="1"/>
              </p:cNvSpPr>
              <p:nvPr/>
            </p:nvSpPr>
            <p:spPr bwMode="auto">
              <a:xfrm>
                <a:off x="4214" y="2782"/>
                <a:ext cx="15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" name="Oval 439"/>
              <p:cNvSpPr>
                <a:spLocks noChangeArrowheads="1"/>
              </p:cNvSpPr>
              <p:nvPr/>
            </p:nvSpPr>
            <p:spPr bwMode="auto">
              <a:xfrm>
                <a:off x="4216" y="2782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" name="Oval 440"/>
              <p:cNvSpPr>
                <a:spLocks noChangeArrowheads="1"/>
              </p:cNvSpPr>
              <p:nvPr/>
            </p:nvSpPr>
            <p:spPr bwMode="auto">
              <a:xfrm>
                <a:off x="4058" y="2755"/>
                <a:ext cx="47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" name="Oval 441"/>
              <p:cNvSpPr>
                <a:spLocks noChangeArrowheads="1"/>
              </p:cNvSpPr>
              <p:nvPr/>
            </p:nvSpPr>
            <p:spPr bwMode="auto">
              <a:xfrm>
                <a:off x="4060" y="2757"/>
                <a:ext cx="42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" name="Oval 442"/>
              <p:cNvSpPr>
                <a:spLocks noChangeArrowheads="1"/>
              </p:cNvSpPr>
              <p:nvPr/>
            </p:nvSpPr>
            <p:spPr bwMode="auto">
              <a:xfrm>
                <a:off x="4060" y="2757"/>
                <a:ext cx="39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" name="Oval 443"/>
              <p:cNvSpPr>
                <a:spLocks noChangeArrowheads="1"/>
              </p:cNvSpPr>
              <p:nvPr/>
            </p:nvSpPr>
            <p:spPr bwMode="auto">
              <a:xfrm>
                <a:off x="4063" y="2757"/>
                <a:ext cx="34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" name="Oval 444"/>
              <p:cNvSpPr>
                <a:spLocks noChangeArrowheads="1"/>
              </p:cNvSpPr>
              <p:nvPr/>
            </p:nvSpPr>
            <p:spPr bwMode="auto">
              <a:xfrm>
                <a:off x="4065" y="2759"/>
                <a:ext cx="28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" name="Oval 445"/>
              <p:cNvSpPr>
                <a:spLocks noChangeArrowheads="1"/>
              </p:cNvSpPr>
              <p:nvPr/>
            </p:nvSpPr>
            <p:spPr bwMode="auto">
              <a:xfrm>
                <a:off x="4065" y="2759"/>
                <a:ext cx="27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" name="Oval 446"/>
              <p:cNvSpPr>
                <a:spLocks noChangeArrowheads="1"/>
              </p:cNvSpPr>
              <p:nvPr/>
            </p:nvSpPr>
            <p:spPr bwMode="auto">
              <a:xfrm>
                <a:off x="4066" y="2761"/>
                <a:ext cx="24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" name="Oval 447"/>
              <p:cNvSpPr>
                <a:spLocks noChangeArrowheads="1"/>
              </p:cNvSpPr>
              <p:nvPr/>
            </p:nvSpPr>
            <p:spPr bwMode="auto">
              <a:xfrm>
                <a:off x="4068" y="2761"/>
                <a:ext cx="17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" name="Oval 448"/>
              <p:cNvSpPr>
                <a:spLocks noChangeArrowheads="1"/>
              </p:cNvSpPr>
              <p:nvPr/>
            </p:nvSpPr>
            <p:spPr bwMode="auto">
              <a:xfrm>
                <a:off x="4068" y="2762"/>
                <a:ext cx="15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" name="Oval 449"/>
              <p:cNvSpPr>
                <a:spLocks noChangeArrowheads="1"/>
              </p:cNvSpPr>
              <p:nvPr/>
            </p:nvSpPr>
            <p:spPr bwMode="auto">
              <a:xfrm>
                <a:off x="4070" y="2762"/>
                <a:ext cx="12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" name="Oval 450"/>
              <p:cNvSpPr>
                <a:spLocks noChangeArrowheads="1"/>
              </p:cNvSpPr>
              <p:nvPr/>
            </p:nvSpPr>
            <p:spPr bwMode="auto">
              <a:xfrm>
                <a:off x="4070" y="2764"/>
                <a:ext cx="8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Oval 451"/>
              <p:cNvSpPr>
                <a:spLocks noChangeArrowheads="1"/>
              </p:cNvSpPr>
              <p:nvPr/>
            </p:nvSpPr>
            <p:spPr bwMode="auto">
              <a:xfrm>
                <a:off x="4175" y="2784"/>
                <a:ext cx="47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Oval 452"/>
              <p:cNvSpPr>
                <a:spLocks noChangeArrowheads="1"/>
              </p:cNvSpPr>
              <p:nvPr/>
            </p:nvSpPr>
            <p:spPr bwMode="auto">
              <a:xfrm>
                <a:off x="4177" y="2786"/>
                <a:ext cx="41" cy="37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Oval 453"/>
              <p:cNvSpPr>
                <a:spLocks noChangeArrowheads="1"/>
              </p:cNvSpPr>
              <p:nvPr/>
            </p:nvSpPr>
            <p:spPr bwMode="auto">
              <a:xfrm>
                <a:off x="4177" y="2786"/>
                <a:ext cx="39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Oval 454"/>
              <p:cNvSpPr>
                <a:spLocks noChangeArrowheads="1"/>
              </p:cNvSpPr>
              <p:nvPr/>
            </p:nvSpPr>
            <p:spPr bwMode="auto">
              <a:xfrm>
                <a:off x="4179" y="2786"/>
                <a:ext cx="35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Oval 455"/>
              <p:cNvSpPr>
                <a:spLocks noChangeArrowheads="1"/>
              </p:cNvSpPr>
              <p:nvPr/>
            </p:nvSpPr>
            <p:spPr bwMode="auto">
              <a:xfrm>
                <a:off x="4181" y="2788"/>
                <a:ext cx="29" cy="28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" name="Oval 456"/>
              <p:cNvSpPr>
                <a:spLocks noChangeArrowheads="1"/>
              </p:cNvSpPr>
              <p:nvPr/>
            </p:nvSpPr>
            <p:spPr bwMode="auto">
              <a:xfrm>
                <a:off x="4181" y="2788"/>
                <a:ext cx="27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Oval 457"/>
              <p:cNvSpPr>
                <a:spLocks noChangeArrowheads="1"/>
              </p:cNvSpPr>
              <p:nvPr/>
            </p:nvSpPr>
            <p:spPr bwMode="auto">
              <a:xfrm>
                <a:off x="4183" y="2789"/>
                <a:ext cx="24" cy="22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Oval 458"/>
              <p:cNvSpPr>
                <a:spLocks noChangeArrowheads="1"/>
              </p:cNvSpPr>
              <p:nvPr/>
            </p:nvSpPr>
            <p:spPr bwMode="auto">
              <a:xfrm>
                <a:off x="4185" y="2789"/>
                <a:ext cx="17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Oval 459"/>
              <p:cNvSpPr>
                <a:spLocks noChangeArrowheads="1"/>
              </p:cNvSpPr>
              <p:nvPr/>
            </p:nvSpPr>
            <p:spPr bwMode="auto">
              <a:xfrm>
                <a:off x="4185" y="2791"/>
                <a:ext cx="15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Oval 460"/>
              <p:cNvSpPr>
                <a:spLocks noChangeArrowheads="1"/>
              </p:cNvSpPr>
              <p:nvPr/>
            </p:nvSpPr>
            <p:spPr bwMode="auto">
              <a:xfrm>
                <a:off x="4187" y="2791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" name="Oval 461"/>
              <p:cNvSpPr>
                <a:spLocks noChangeArrowheads="1"/>
              </p:cNvSpPr>
              <p:nvPr/>
            </p:nvSpPr>
            <p:spPr bwMode="auto">
              <a:xfrm>
                <a:off x="4187" y="2793"/>
                <a:ext cx="8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" name="Oval 462"/>
              <p:cNvSpPr>
                <a:spLocks noChangeArrowheads="1"/>
              </p:cNvSpPr>
              <p:nvPr/>
            </p:nvSpPr>
            <p:spPr bwMode="auto">
              <a:xfrm>
                <a:off x="4097" y="2784"/>
                <a:ext cx="47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Oval 463"/>
              <p:cNvSpPr>
                <a:spLocks noChangeArrowheads="1"/>
              </p:cNvSpPr>
              <p:nvPr/>
            </p:nvSpPr>
            <p:spPr bwMode="auto">
              <a:xfrm>
                <a:off x="4099" y="2786"/>
                <a:ext cx="42" cy="37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Oval 464"/>
              <p:cNvSpPr>
                <a:spLocks noChangeArrowheads="1"/>
              </p:cNvSpPr>
              <p:nvPr/>
            </p:nvSpPr>
            <p:spPr bwMode="auto">
              <a:xfrm>
                <a:off x="4099" y="2786"/>
                <a:ext cx="39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Oval 465"/>
              <p:cNvSpPr>
                <a:spLocks noChangeArrowheads="1"/>
              </p:cNvSpPr>
              <p:nvPr/>
            </p:nvSpPr>
            <p:spPr bwMode="auto">
              <a:xfrm>
                <a:off x="4102" y="2786"/>
                <a:ext cx="34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Oval 466"/>
              <p:cNvSpPr>
                <a:spLocks noChangeArrowheads="1"/>
              </p:cNvSpPr>
              <p:nvPr/>
            </p:nvSpPr>
            <p:spPr bwMode="auto">
              <a:xfrm>
                <a:off x="4103" y="2788"/>
                <a:ext cx="29" cy="28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Oval 467"/>
              <p:cNvSpPr>
                <a:spLocks noChangeArrowheads="1"/>
              </p:cNvSpPr>
              <p:nvPr/>
            </p:nvSpPr>
            <p:spPr bwMode="auto">
              <a:xfrm>
                <a:off x="4103" y="2788"/>
                <a:ext cx="28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" name="Oval 468"/>
              <p:cNvSpPr>
                <a:spLocks noChangeArrowheads="1"/>
              </p:cNvSpPr>
              <p:nvPr/>
            </p:nvSpPr>
            <p:spPr bwMode="auto">
              <a:xfrm>
                <a:off x="4105" y="2789"/>
                <a:ext cx="24" cy="22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Oval 469"/>
              <p:cNvSpPr>
                <a:spLocks noChangeArrowheads="1"/>
              </p:cNvSpPr>
              <p:nvPr/>
            </p:nvSpPr>
            <p:spPr bwMode="auto">
              <a:xfrm>
                <a:off x="4107" y="2789"/>
                <a:ext cx="17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Oval 470"/>
              <p:cNvSpPr>
                <a:spLocks noChangeArrowheads="1"/>
              </p:cNvSpPr>
              <p:nvPr/>
            </p:nvSpPr>
            <p:spPr bwMode="auto">
              <a:xfrm>
                <a:off x="4107" y="2791"/>
                <a:ext cx="15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Oval 471"/>
              <p:cNvSpPr>
                <a:spLocks noChangeArrowheads="1"/>
              </p:cNvSpPr>
              <p:nvPr/>
            </p:nvSpPr>
            <p:spPr bwMode="auto">
              <a:xfrm>
                <a:off x="4109" y="2791"/>
                <a:ext cx="12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7" name="Group 472"/>
            <p:cNvGrpSpPr>
              <a:grpSpLocks/>
            </p:cNvGrpSpPr>
            <p:nvPr/>
          </p:nvGrpSpPr>
          <p:grpSpPr bwMode="auto">
            <a:xfrm>
              <a:off x="2405" y="1514"/>
              <a:ext cx="816" cy="1417"/>
              <a:chOff x="3378" y="1531"/>
              <a:chExt cx="761" cy="1417"/>
            </a:xfrm>
          </p:grpSpPr>
          <p:sp>
            <p:nvSpPr>
              <p:cNvPr id="1699" name="Oval 473"/>
              <p:cNvSpPr>
                <a:spLocks noChangeArrowheads="1"/>
              </p:cNvSpPr>
              <p:nvPr/>
            </p:nvSpPr>
            <p:spPr bwMode="auto">
              <a:xfrm>
                <a:off x="3378" y="1578"/>
                <a:ext cx="14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" name="Oval 474"/>
              <p:cNvSpPr>
                <a:spLocks noChangeArrowheads="1"/>
              </p:cNvSpPr>
              <p:nvPr/>
            </p:nvSpPr>
            <p:spPr bwMode="auto">
              <a:xfrm>
                <a:off x="3380" y="1578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" name="Oval 475"/>
              <p:cNvSpPr>
                <a:spLocks noChangeArrowheads="1"/>
              </p:cNvSpPr>
              <p:nvPr/>
            </p:nvSpPr>
            <p:spPr bwMode="auto">
              <a:xfrm>
                <a:off x="3380" y="1580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" name="Oval 476"/>
              <p:cNvSpPr>
                <a:spLocks noChangeArrowheads="1"/>
              </p:cNvSpPr>
              <p:nvPr/>
            </p:nvSpPr>
            <p:spPr bwMode="auto">
              <a:xfrm>
                <a:off x="3382" y="1580"/>
                <a:ext cx="3" cy="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" name="Oval 477"/>
              <p:cNvSpPr>
                <a:spLocks noChangeArrowheads="1"/>
              </p:cNvSpPr>
              <p:nvPr/>
            </p:nvSpPr>
            <p:spPr bwMode="auto">
              <a:xfrm>
                <a:off x="3962" y="1562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" name="Oval 478"/>
              <p:cNvSpPr>
                <a:spLocks noChangeArrowheads="1"/>
              </p:cNvSpPr>
              <p:nvPr/>
            </p:nvSpPr>
            <p:spPr bwMode="auto">
              <a:xfrm>
                <a:off x="3963" y="1564"/>
                <a:ext cx="38" cy="37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" name="Oval 479"/>
              <p:cNvSpPr>
                <a:spLocks noChangeArrowheads="1"/>
              </p:cNvSpPr>
              <p:nvPr/>
            </p:nvSpPr>
            <p:spPr bwMode="auto">
              <a:xfrm>
                <a:off x="3963" y="1564"/>
                <a:ext cx="36" cy="35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" name="Oval 480"/>
              <p:cNvSpPr>
                <a:spLocks noChangeArrowheads="1"/>
              </p:cNvSpPr>
              <p:nvPr/>
            </p:nvSpPr>
            <p:spPr bwMode="auto">
              <a:xfrm>
                <a:off x="3965" y="1564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" name="Oval 481"/>
              <p:cNvSpPr>
                <a:spLocks noChangeArrowheads="1"/>
              </p:cNvSpPr>
              <p:nvPr/>
            </p:nvSpPr>
            <p:spPr bwMode="auto">
              <a:xfrm>
                <a:off x="3967" y="1565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" name="Oval 482"/>
              <p:cNvSpPr>
                <a:spLocks noChangeArrowheads="1"/>
              </p:cNvSpPr>
              <p:nvPr/>
            </p:nvSpPr>
            <p:spPr bwMode="auto">
              <a:xfrm>
                <a:off x="3967" y="1565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" name="Oval 483"/>
              <p:cNvSpPr>
                <a:spLocks noChangeArrowheads="1"/>
              </p:cNvSpPr>
              <p:nvPr/>
            </p:nvSpPr>
            <p:spPr bwMode="auto">
              <a:xfrm>
                <a:off x="3969" y="1567"/>
                <a:ext cx="21" cy="22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" name="Oval 484"/>
              <p:cNvSpPr>
                <a:spLocks noChangeArrowheads="1"/>
              </p:cNvSpPr>
              <p:nvPr/>
            </p:nvSpPr>
            <p:spPr bwMode="auto">
              <a:xfrm>
                <a:off x="3971" y="1567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Oval 485"/>
              <p:cNvSpPr>
                <a:spLocks noChangeArrowheads="1"/>
              </p:cNvSpPr>
              <p:nvPr/>
            </p:nvSpPr>
            <p:spPr bwMode="auto">
              <a:xfrm>
                <a:off x="3971" y="1569"/>
                <a:ext cx="14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" name="Oval 486"/>
              <p:cNvSpPr>
                <a:spLocks noChangeArrowheads="1"/>
              </p:cNvSpPr>
              <p:nvPr/>
            </p:nvSpPr>
            <p:spPr bwMode="auto">
              <a:xfrm>
                <a:off x="3972" y="1569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" name="Oval 487"/>
              <p:cNvSpPr>
                <a:spLocks noChangeArrowheads="1"/>
              </p:cNvSpPr>
              <p:nvPr/>
            </p:nvSpPr>
            <p:spPr bwMode="auto">
              <a:xfrm>
                <a:off x="3972" y="1571"/>
                <a:ext cx="8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" name="Oval 488"/>
              <p:cNvSpPr>
                <a:spLocks noChangeArrowheads="1"/>
              </p:cNvSpPr>
              <p:nvPr/>
            </p:nvSpPr>
            <p:spPr bwMode="auto">
              <a:xfrm>
                <a:off x="3974" y="1571"/>
                <a:ext cx="4" cy="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" name="Oval 489"/>
              <p:cNvSpPr>
                <a:spLocks noChangeArrowheads="1"/>
              </p:cNvSpPr>
              <p:nvPr/>
            </p:nvSpPr>
            <p:spPr bwMode="auto">
              <a:xfrm>
                <a:off x="4096" y="1531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" name="Oval 490"/>
              <p:cNvSpPr>
                <a:spLocks noChangeArrowheads="1"/>
              </p:cNvSpPr>
              <p:nvPr/>
            </p:nvSpPr>
            <p:spPr bwMode="auto">
              <a:xfrm>
                <a:off x="4098" y="1533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" name="Oval 491"/>
              <p:cNvSpPr>
                <a:spLocks noChangeArrowheads="1"/>
              </p:cNvSpPr>
              <p:nvPr/>
            </p:nvSpPr>
            <p:spPr bwMode="auto">
              <a:xfrm>
                <a:off x="4098" y="1533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" name="Oval 492"/>
              <p:cNvSpPr>
                <a:spLocks noChangeArrowheads="1"/>
              </p:cNvSpPr>
              <p:nvPr/>
            </p:nvSpPr>
            <p:spPr bwMode="auto">
              <a:xfrm>
                <a:off x="4100" y="1533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" name="Oval 493"/>
              <p:cNvSpPr>
                <a:spLocks noChangeArrowheads="1"/>
              </p:cNvSpPr>
              <p:nvPr/>
            </p:nvSpPr>
            <p:spPr bwMode="auto">
              <a:xfrm>
                <a:off x="4102" y="1535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" name="Oval 494"/>
              <p:cNvSpPr>
                <a:spLocks noChangeArrowheads="1"/>
              </p:cNvSpPr>
              <p:nvPr/>
            </p:nvSpPr>
            <p:spPr bwMode="auto">
              <a:xfrm>
                <a:off x="4102" y="1535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" name="Oval 495"/>
              <p:cNvSpPr>
                <a:spLocks noChangeArrowheads="1"/>
              </p:cNvSpPr>
              <p:nvPr/>
            </p:nvSpPr>
            <p:spPr bwMode="auto">
              <a:xfrm>
                <a:off x="4103" y="1537"/>
                <a:ext cx="22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" name="Oval 496"/>
              <p:cNvSpPr>
                <a:spLocks noChangeArrowheads="1"/>
              </p:cNvSpPr>
              <p:nvPr/>
            </p:nvSpPr>
            <p:spPr bwMode="auto">
              <a:xfrm>
                <a:off x="4105" y="1537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" name="Oval 497"/>
              <p:cNvSpPr>
                <a:spLocks noChangeArrowheads="1"/>
              </p:cNvSpPr>
              <p:nvPr/>
            </p:nvSpPr>
            <p:spPr bwMode="auto">
              <a:xfrm>
                <a:off x="4105" y="1538"/>
                <a:ext cx="15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" name="Oval 498"/>
              <p:cNvSpPr>
                <a:spLocks noChangeArrowheads="1"/>
              </p:cNvSpPr>
              <p:nvPr/>
            </p:nvSpPr>
            <p:spPr bwMode="auto">
              <a:xfrm>
                <a:off x="4107" y="1538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" name="Oval 499"/>
              <p:cNvSpPr>
                <a:spLocks noChangeArrowheads="1"/>
              </p:cNvSpPr>
              <p:nvPr/>
            </p:nvSpPr>
            <p:spPr bwMode="auto">
              <a:xfrm>
                <a:off x="4107" y="1540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" name="Oval 500"/>
              <p:cNvSpPr>
                <a:spLocks noChangeArrowheads="1"/>
              </p:cNvSpPr>
              <p:nvPr/>
            </p:nvSpPr>
            <p:spPr bwMode="auto">
              <a:xfrm>
                <a:off x="4109" y="1540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" name="Oval 501"/>
              <p:cNvSpPr>
                <a:spLocks noChangeArrowheads="1"/>
              </p:cNvSpPr>
              <p:nvPr/>
            </p:nvSpPr>
            <p:spPr bwMode="auto">
              <a:xfrm>
                <a:off x="3857" y="2493"/>
                <a:ext cx="212" cy="191"/>
              </a:xfrm>
              <a:prstGeom prst="ellipse">
                <a:avLst/>
              </a:prstGeom>
              <a:solidFill>
                <a:srgbClr val="BFBF00"/>
              </a:solidFill>
              <a:ln w="0">
                <a:solidFill>
                  <a:srgbClr val="BF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" name="Oval 502"/>
              <p:cNvSpPr>
                <a:spLocks noChangeArrowheads="1"/>
              </p:cNvSpPr>
              <p:nvPr/>
            </p:nvSpPr>
            <p:spPr bwMode="auto">
              <a:xfrm>
                <a:off x="3863" y="2496"/>
                <a:ext cx="196" cy="176"/>
              </a:xfrm>
              <a:prstGeom prst="ellipse">
                <a:avLst/>
              </a:prstGeom>
              <a:solidFill>
                <a:srgbClr val="D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" name="Oval 503"/>
              <p:cNvSpPr>
                <a:spLocks noChangeArrowheads="1"/>
              </p:cNvSpPr>
              <p:nvPr/>
            </p:nvSpPr>
            <p:spPr bwMode="auto">
              <a:xfrm>
                <a:off x="3870" y="2502"/>
                <a:ext cx="176" cy="157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" name="Oval 504"/>
              <p:cNvSpPr>
                <a:spLocks noChangeArrowheads="1"/>
              </p:cNvSpPr>
              <p:nvPr/>
            </p:nvSpPr>
            <p:spPr bwMode="auto">
              <a:xfrm>
                <a:off x="3875" y="2505"/>
                <a:ext cx="158" cy="142"/>
              </a:xfrm>
              <a:prstGeom prst="ellipse">
                <a:avLst/>
              </a:prstGeom>
              <a:solidFill>
                <a:srgbClr val="FFFF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" name="Oval 505"/>
              <p:cNvSpPr>
                <a:spLocks noChangeArrowheads="1"/>
              </p:cNvSpPr>
              <p:nvPr/>
            </p:nvSpPr>
            <p:spPr bwMode="auto">
              <a:xfrm>
                <a:off x="3881" y="2509"/>
                <a:ext cx="142" cy="125"/>
              </a:xfrm>
              <a:prstGeom prst="ellipse">
                <a:avLst/>
              </a:prstGeom>
              <a:solidFill>
                <a:srgbClr val="FFFF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" name="Oval 506"/>
              <p:cNvSpPr>
                <a:spLocks noChangeArrowheads="1"/>
              </p:cNvSpPr>
              <p:nvPr/>
            </p:nvSpPr>
            <p:spPr bwMode="auto">
              <a:xfrm>
                <a:off x="3886" y="2512"/>
                <a:ext cx="124" cy="112"/>
              </a:xfrm>
              <a:prstGeom prst="ellipse">
                <a:avLst/>
              </a:prstGeom>
              <a:solidFill>
                <a:srgbClr val="FFFF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" name="Oval 507"/>
              <p:cNvSpPr>
                <a:spLocks noChangeArrowheads="1"/>
              </p:cNvSpPr>
              <p:nvPr/>
            </p:nvSpPr>
            <p:spPr bwMode="auto">
              <a:xfrm>
                <a:off x="3892" y="2516"/>
                <a:ext cx="105" cy="95"/>
              </a:xfrm>
              <a:prstGeom prst="ellipse">
                <a:avLst/>
              </a:prstGeom>
              <a:solidFill>
                <a:srgbClr val="FFFF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" name="Oval 508"/>
              <p:cNvSpPr>
                <a:spLocks noChangeArrowheads="1"/>
              </p:cNvSpPr>
              <p:nvPr/>
            </p:nvSpPr>
            <p:spPr bwMode="auto">
              <a:xfrm>
                <a:off x="3899" y="2519"/>
                <a:ext cx="86" cy="79"/>
              </a:xfrm>
              <a:prstGeom prst="ellipse">
                <a:avLst/>
              </a:prstGeom>
              <a:solidFill>
                <a:srgbClr val="FFF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" name="Oval 509"/>
              <p:cNvSpPr>
                <a:spLocks noChangeArrowheads="1"/>
              </p:cNvSpPr>
              <p:nvPr/>
            </p:nvSpPr>
            <p:spPr bwMode="auto">
              <a:xfrm>
                <a:off x="3904" y="2523"/>
                <a:ext cx="68" cy="63"/>
              </a:xfrm>
              <a:prstGeom prst="ellipse">
                <a:avLst/>
              </a:prstGeom>
              <a:solidFill>
                <a:srgbClr val="FFF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Oval 510"/>
              <p:cNvSpPr>
                <a:spLocks noChangeArrowheads="1"/>
              </p:cNvSpPr>
              <p:nvPr/>
            </p:nvSpPr>
            <p:spPr bwMode="auto">
              <a:xfrm>
                <a:off x="3910" y="2528"/>
                <a:ext cx="52" cy="45"/>
              </a:xfrm>
              <a:prstGeom prst="ellipse">
                <a:avLst/>
              </a:prstGeom>
              <a:solidFill>
                <a:srgbClr val="FFFF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" name="Oval 511"/>
              <p:cNvSpPr>
                <a:spLocks noChangeArrowheads="1"/>
              </p:cNvSpPr>
              <p:nvPr/>
            </p:nvSpPr>
            <p:spPr bwMode="auto">
              <a:xfrm>
                <a:off x="3915" y="2532"/>
                <a:ext cx="34" cy="31"/>
              </a:xfrm>
              <a:prstGeom prst="ellipse">
                <a:avLst/>
              </a:prstGeom>
              <a:solidFill>
                <a:srgbClr val="FF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" name="Oval 512"/>
              <p:cNvSpPr>
                <a:spLocks noChangeArrowheads="1"/>
              </p:cNvSpPr>
              <p:nvPr/>
            </p:nvSpPr>
            <p:spPr bwMode="auto">
              <a:xfrm>
                <a:off x="3920" y="2536"/>
                <a:ext cx="16" cy="1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" name="Oval 513"/>
              <p:cNvSpPr>
                <a:spLocks noChangeArrowheads="1"/>
              </p:cNvSpPr>
              <p:nvPr/>
            </p:nvSpPr>
            <p:spPr bwMode="auto">
              <a:xfrm>
                <a:off x="3764" y="2799"/>
                <a:ext cx="149" cy="149"/>
              </a:xfrm>
              <a:prstGeom prst="ellipse">
                <a:avLst/>
              </a:prstGeom>
              <a:solidFill>
                <a:srgbClr val="BFBF00"/>
              </a:solidFill>
              <a:ln w="0">
                <a:solidFill>
                  <a:srgbClr val="BF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Oval 514"/>
              <p:cNvSpPr>
                <a:spLocks noChangeArrowheads="1"/>
              </p:cNvSpPr>
              <p:nvPr/>
            </p:nvSpPr>
            <p:spPr bwMode="auto">
              <a:xfrm>
                <a:off x="3768" y="2803"/>
                <a:ext cx="136" cy="136"/>
              </a:xfrm>
              <a:prstGeom prst="ellipse">
                <a:avLst/>
              </a:prstGeom>
              <a:solidFill>
                <a:srgbClr val="D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Oval 515"/>
              <p:cNvSpPr>
                <a:spLocks noChangeArrowheads="1"/>
              </p:cNvSpPr>
              <p:nvPr/>
            </p:nvSpPr>
            <p:spPr bwMode="auto">
              <a:xfrm>
                <a:off x="3773" y="2806"/>
                <a:ext cx="122" cy="122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Oval 516"/>
              <p:cNvSpPr>
                <a:spLocks noChangeArrowheads="1"/>
              </p:cNvSpPr>
              <p:nvPr/>
            </p:nvSpPr>
            <p:spPr bwMode="auto">
              <a:xfrm>
                <a:off x="3777" y="2808"/>
                <a:ext cx="111" cy="111"/>
              </a:xfrm>
              <a:prstGeom prst="ellipse">
                <a:avLst/>
              </a:prstGeom>
              <a:solidFill>
                <a:srgbClr val="FFFF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Oval 517"/>
              <p:cNvSpPr>
                <a:spLocks noChangeArrowheads="1"/>
              </p:cNvSpPr>
              <p:nvPr/>
            </p:nvSpPr>
            <p:spPr bwMode="auto">
              <a:xfrm>
                <a:off x="3780" y="2812"/>
                <a:ext cx="99" cy="98"/>
              </a:xfrm>
              <a:prstGeom prst="ellipse">
                <a:avLst/>
              </a:prstGeom>
              <a:solidFill>
                <a:srgbClr val="FFFF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Oval 518"/>
              <p:cNvSpPr>
                <a:spLocks noChangeArrowheads="1"/>
              </p:cNvSpPr>
              <p:nvPr/>
            </p:nvSpPr>
            <p:spPr bwMode="auto">
              <a:xfrm>
                <a:off x="3784" y="2815"/>
                <a:ext cx="86" cy="87"/>
              </a:xfrm>
              <a:prstGeom prst="ellipse">
                <a:avLst/>
              </a:prstGeom>
              <a:solidFill>
                <a:srgbClr val="FFFF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Oval 519"/>
              <p:cNvSpPr>
                <a:spLocks noChangeArrowheads="1"/>
              </p:cNvSpPr>
              <p:nvPr/>
            </p:nvSpPr>
            <p:spPr bwMode="auto">
              <a:xfrm>
                <a:off x="3789" y="2817"/>
                <a:ext cx="74" cy="74"/>
              </a:xfrm>
              <a:prstGeom prst="ellipse">
                <a:avLst/>
              </a:prstGeom>
              <a:solidFill>
                <a:srgbClr val="FFFF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Oval 520"/>
              <p:cNvSpPr>
                <a:spLocks noChangeArrowheads="1"/>
              </p:cNvSpPr>
              <p:nvPr/>
            </p:nvSpPr>
            <p:spPr bwMode="auto">
              <a:xfrm>
                <a:off x="3793" y="2821"/>
                <a:ext cx="61" cy="61"/>
              </a:xfrm>
              <a:prstGeom prst="ellipse">
                <a:avLst/>
              </a:prstGeom>
              <a:solidFill>
                <a:srgbClr val="FFF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Oval 521"/>
              <p:cNvSpPr>
                <a:spLocks noChangeArrowheads="1"/>
              </p:cNvSpPr>
              <p:nvPr/>
            </p:nvSpPr>
            <p:spPr bwMode="auto">
              <a:xfrm>
                <a:off x="3796" y="2824"/>
                <a:ext cx="49" cy="49"/>
              </a:xfrm>
              <a:prstGeom prst="ellipse">
                <a:avLst/>
              </a:prstGeom>
              <a:solidFill>
                <a:srgbClr val="FFF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Oval 522"/>
              <p:cNvSpPr>
                <a:spLocks noChangeArrowheads="1"/>
              </p:cNvSpPr>
              <p:nvPr/>
            </p:nvSpPr>
            <p:spPr bwMode="auto">
              <a:xfrm>
                <a:off x="3800" y="2826"/>
                <a:ext cx="38" cy="36"/>
              </a:xfrm>
              <a:prstGeom prst="ellipse">
                <a:avLst/>
              </a:prstGeom>
              <a:solidFill>
                <a:srgbClr val="FFFF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Oval 523"/>
              <p:cNvSpPr>
                <a:spLocks noChangeArrowheads="1"/>
              </p:cNvSpPr>
              <p:nvPr/>
            </p:nvSpPr>
            <p:spPr bwMode="auto">
              <a:xfrm>
                <a:off x="3805" y="2830"/>
                <a:ext cx="24" cy="23"/>
              </a:xfrm>
              <a:prstGeom prst="ellipse">
                <a:avLst/>
              </a:prstGeom>
              <a:solidFill>
                <a:srgbClr val="FF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" name="Oval 524"/>
              <p:cNvSpPr>
                <a:spLocks noChangeArrowheads="1"/>
              </p:cNvSpPr>
              <p:nvPr/>
            </p:nvSpPr>
            <p:spPr bwMode="auto">
              <a:xfrm>
                <a:off x="3809" y="2833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" name="Oval 525"/>
              <p:cNvSpPr>
                <a:spLocks noChangeArrowheads="1"/>
              </p:cNvSpPr>
              <p:nvPr/>
            </p:nvSpPr>
            <p:spPr bwMode="auto">
              <a:xfrm>
                <a:off x="3459" y="2518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" name="Oval 526"/>
              <p:cNvSpPr>
                <a:spLocks noChangeArrowheads="1"/>
              </p:cNvSpPr>
              <p:nvPr/>
            </p:nvSpPr>
            <p:spPr bwMode="auto">
              <a:xfrm>
                <a:off x="3461" y="2519"/>
                <a:ext cx="37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" name="Oval 527"/>
              <p:cNvSpPr>
                <a:spLocks noChangeArrowheads="1"/>
              </p:cNvSpPr>
              <p:nvPr/>
            </p:nvSpPr>
            <p:spPr bwMode="auto">
              <a:xfrm>
                <a:off x="3461" y="2519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" name="Oval 528"/>
              <p:cNvSpPr>
                <a:spLocks noChangeArrowheads="1"/>
              </p:cNvSpPr>
              <p:nvPr/>
            </p:nvSpPr>
            <p:spPr bwMode="auto">
              <a:xfrm>
                <a:off x="3462" y="2519"/>
                <a:ext cx="33" cy="33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Oval 529"/>
              <p:cNvSpPr>
                <a:spLocks noChangeArrowheads="1"/>
              </p:cNvSpPr>
              <p:nvPr/>
            </p:nvSpPr>
            <p:spPr bwMode="auto">
              <a:xfrm>
                <a:off x="3464" y="2521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" name="Oval 530"/>
              <p:cNvSpPr>
                <a:spLocks noChangeArrowheads="1"/>
              </p:cNvSpPr>
              <p:nvPr/>
            </p:nvSpPr>
            <p:spPr bwMode="auto">
              <a:xfrm>
                <a:off x="3464" y="2521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" name="Oval 531"/>
              <p:cNvSpPr>
                <a:spLocks noChangeArrowheads="1"/>
              </p:cNvSpPr>
              <p:nvPr/>
            </p:nvSpPr>
            <p:spPr bwMode="auto">
              <a:xfrm>
                <a:off x="3466" y="2523"/>
                <a:ext cx="22" cy="22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" name="Oval 532"/>
              <p:cNvSpPr>
                <a:spLocks noChangeArrowheads="1"/>
              </p:cNvSpPr>
              <p:nvPr/>
            </p:nvSpPr>
            <p:spPr bwMode="auto">
              <a:xfrm>
                <a:off x="3468" y="2523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" name="Oval 533"/>
              <p:cNvSpPr>
                <a:spLocks noChangeArrowheads="1"/>
              </p:cNvSpPr>
              <p:nvPr/>
            </p:nvSpPr>
            <p:spPr bwMode="auto">
              <a:xfrm>
                <a:off x="3468" y="2525"/>
                <a:ext cx="14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" name="Oval 534"/>
              <p:cNvSpPr>
                <a:spLocks noChangeArrowheads="1"/>
              </p:cNvSpPr>
              <p:nvPr/>
            </p:nvSpPr>
            <p:spPr bwMode="auto">
              <a:xfrm>
                <a:off x="3470" y="2525"/>
                <a:ext cx="10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Oval 535"/>
              <p:cNvSpPr>
                <a:spLocks noChangeArrowheads="1"/>
              </p:cNvSpPr>
              <p:nvPr/>
            </p:nvSpPr>
            <p:spPr bwMode="auto">
              <a:xfrm>
                <a:off x="3470" y="2527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Oval 536"/>
              <p:cNvSpPr>
                <a:spLocks noChangeArrowheads="1"/>
              </p:cNvSpPr>
              <p:nvPr/>
            </p:nvSpPr>
            <p:spPr bwMode="auto">
              <a:xfrm>
                <a:off x="3471" y="2527"/>
                <a:ext cx="4" cy="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Oval 537"/>
              <p:cNvSpPr>
                <a:spLocks noChangeArrowheads="1"/>
              </p:cNvSpPr>
              <p:nvPr/>
            </p:nvSpPr>
            <p:spPr bwMode="auto">
              <a:xfrm>
                <a:off x="3594" y="2469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Oval 538"/>
              <p:cNvSpPr>
                <a:spLocks noChangeArrowheads="1"/>
              </p:cNvSpPr>
              <p:nvPr/>
            </p:nvSpPr>
            <p:spPr bwMode="auto">
              <a:xfrm>
                <a:off x="3595" y="2471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Oval 539"/>
              <p:cNvSpPr>
                <a:spLocks noChangeArrowheads="1"/>
              </p:cNvSpPr>
              <p:nvPr/>
            </p:nvSpPr>
            <p:spPr bwMode="auto">
              <a:xfrm>
                <a:off x="3595" y="2471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Oval 540"/>
              <p:cNvSpPr>
                <a:spLocks noChangeArrowheads="1"/>
              </p:cNvSpPr>
              <p:nvPr/>
            </p:nvSpPr>
            <p:spPr bwMode="auto">
              <a:xfrm>
                <a:off x="3597" y="2471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Oval 541"/>
              <p:cNvSpPr>
                <a:spLocks noChangeArrowheads="1"/>
              </p:cNvSpPr>
              <p:nvPr/>
            </p:nvSpPr>
            <p:spPr bwMode="auto">
              <a:xfrm>
                <a:off x="3599" y="2473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Oval 542"/>
              <p:cNvSpPr>
                <a:spLocks noChangeArrowheads="1"/>
              </p:cNvSpPr>
              <p:nvPr/>
            </p:nvSpPr>
            <p:spPr bwMode="auto">
              <a:xfrm>
                <a:off x="3599" y="2473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Oval 543"/>
              <p:cNvSpPr>
                <a:spLocks noChangeArrowheads="1"/>
              </p:cNvSpPr>
              <p:nvPr/>
            </p:nvSpPr>
            <p:spPr bwMode="auto">
              <a:xfrm>
                <a:off x="3601" y="2475"/>
                <a:ext cx="21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Oval 544"/>
              <p:cNvSpPr>
                <a:spLocks noChangeArrowheads="1"/>
              </p:cNvSpPr>
              <p:nvPr/>
            </p:nvSpPr>
            <p:spPr bwMode="auto">
              <a:xfrm>
                <a:off x="3603" y="2475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Oval 545"/>
              <p:cNvSpPr>
                <a:spLocks noChangeArrowheads="1"/>
              </p:cNvSpPr>
              <p:nvPr/>
            </p:nvSpPr>
            <p:spPr bwMode="auto">
              <a:xfrm>
                <a:off x="3603" y="2476"/>
                <a:ext cx="14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" name="Oval 546"/>
              <p:cNvSpPr>
                <a:spLocks noChangeArrowheads="1"/>
              </p:cNvSpPr>
              <p:nvPr/>
            </p:nvSpPr>
            <p:spPr bwMode="auto">
              <a:xfrm>
                <a:off x="3604" y="2476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" name="Oval 547"/>
              <p:cNvSpPr>
                <a:spLocks noChangeArrowheads="1"/>
              </p:cNvSpPr>
              <p:nvPr/>
            </p:nvSpPr>
            <p:spPr bwMode="auto">
              <a:xfrm>
                <a:off x="3604" y="2478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" name="Oval 54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" name="Oval 549"/>
              <p:cNvSpPr>
                <a:spLocks noChangeArrowheads="1"/>
              </p:cNvSpPr>
              <p:nvPr/>
            </p:nvSpPr>
            <p:spPr bwMode="auto">
              <a:xfrm>
                <a:off x="3674" y="2509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" name="Oval 550"/>
              <p:cNvSpPr>
                <a:spLocks noChangeArrowheads="1"/>
              </p:cNvSpPr>
              <p:nvPr/>
            </p:nvSpPr>
            <p:spPr bwMode="auto">
              <a:xfrm>
                <a:off x="3676" y="2511"/>
                <a:ext cx="38" cy="37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" name="Oval 551"/>
              <p:cNvSpPr>
                <a:spLocks noChangeArrowheads="1"/>
              </p:cNvSpPr>
              <p:nvPr/>
            </p:nvSpPr>
            <p:spPr bwMode="auto">
              <a:xfrm>
                <a:off x="3676" y="2511"/>
                <a:ext cx="36" cy="35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" name="Oval 552"/>
              <p:cNvSpPr>
                <a:spLocks noChangeArrowheads="1"/>
              </p:cNvSpPr>
              <p:nvPr/>
            </p:nvSpPr>
            <p:spPr bwMode="auto">
              <a:xfrm>
                <a:off x="3678" y="2511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" name="Oval 553"/>
              <p:cNvSpPr>
                <a:spLocks noChangeArrowheads="1"/>
              </p:cNvSpPr>
              <p:nvPr/>
            </p:nvSpPr>
            <p:spPr bwMode="auto">
              <a:xfrm>
                <a:off x="3680" y="2512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" name="Oval 554"/>
              <p:cNvSpPr>
                <a:spLocks noChangeArrowheads="1"/>
              </p:cNvSpPr>
              <p:nvPr/>
            </p:nvSpPr>
            <p:spPr bwMode="auto">
              <a:xfrm>
                <a:off x="3680" y="2512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Oval 555"/>
              <p:cNvSpPr>
                <a:spLocks noChangeArrowheads="1"/>
              </p:cNvSpPr>
              <p:nvPr/>
            </p:nvSpPr>
            <p:spPr bwMode="auto">
              <a:xfrm>
                <a:off x="3681" y="2514"/>
                <a:ext cx="22" cy="22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Oval 556"/>
              <p:cNvSpPr>
                <a:spLocks noChangeArrowheads="1"/>
              </p:cNvSpPr>
              <p:nvPr/>
            </p:nvSpPr>
            <p:spPr bwMode="auto">
              <a:xfrm>
                <a:off x="3683" y="2514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Oval 557"/>
              <p:cNvSpPr>
                <a:spLocks noChangeArrowheads="1"/>
              </p:cNvSpPr>
              <p:nvPr/>
            </p:nvSpPr>
            <p:spPr bwMode="auto">
              <a:xfrm>
                <a:off x="3683" y="2516"/>
                <a:ext cx="15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" name="Oval 558"/>
              <p:cNvSpPr>
                <a:spLocks noChangeArrowheads="1"/>
              </p:cNvSpPr>
              <p:nvPr/>
            </p:nvSpPr>
            <p:spPr bwMode="auto">
              <a:xfrm>
                <a:off x="3685" y="2516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" name="Oval 559"/>
              <p:cNvSpPr>
                <a:spLocks noChangeArrowheads="1"/>
              </p:cNvSpPr>
              <p:nvPr/>
            </p:nvSpPr>
            <p:spPr bwMode="auto">
              <a:xfrm>
                <a:off x="3685" y="2518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Oval 560"/>
              <p:cNvSpPr>
                <a:spLocks noChangeArrowheads="1"/>
              </p:cNvSpPr>
              <p:nvPr/>
            </p:nvSpPr>
            <p:spPr bwMode="auto">
              <a:xfrm>
                <a:off x="3687" y="2518"/>
                <a:ext cx="3" cy="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" name="Oval 561"/>
              <p:cNvSpPr>
                <a:spLocks noChangeArrowheads="1"/>
              </p:cNvSpPr>
              <p:nvPr/>
            </p:nvSpPr>
            <p:spPr bwMode="auto">
              <a:xfrm>
                <a:off x="3701" y="2667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" name="Oval 562"/>
              <p:cNvSpPr>
                <a:spLocks noChangeArrowheads="1"/>
              </p:cNvSpPr>
              <p:nvPr/>
            </p:nvSpPr>
            <p:spPr bwMode="auto">
              <a:xfrm>
                <a:off x="3703" y="2668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" name="Oval 563"/>
              <p:cNvSpPr>
                <a:spLocks noChangeArrowheads="1"/>
              </p:cNvSpPr>
              <p:nvPr/>
            </p:nvSpPr>
            <p:spPr bwMode="auto">
              <a:xfrm>
                <a:off x="3703" y="2668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" name="Oval 564"/>
              <p:cNvSpPr>
                <a:spLocks noChangeArrowheads="1"/>
              </p:cNvSpPr>
              <p:nvPr/>
            </p:nvSpPr>
            <p:spPr bwMode="auto">
              <a:xfrm>
                <a:off x="3705" y="2668"/>
                <a:ext cx="32" cy="33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" name="Oval 565"/>
              <p:cNvSpPr>
                <a:spLocks noChangeArrowheads="1"/>
              </p:cNvSpPr>
              <p:nvPr/>
            </p:nvSpPr>
            <p:spPr bwMode="auto">
              <a:xfrm>
                <a:off x="3707" y="2670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" name="Oval 566"/>
              <p:cNvSpPr>
                <a:spLocks noChangeArrowheads="1"/>
              </p:cNvSpPr>
              <p:nvPr/>
            </p:nvSpPr>
            <p:spPr bwMode="auto">
              <a:xfrm>
                <a:off x="3707" y="2670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" name="Oval 567"/>
              <p:cNvSpPr>
                <a:spLocks noChangeArrowheads="1"/>
              </p:cNvSpPr>
              <p:nvPr/>
            </p:nvSpPr>
            <p:spPr bwMode="auto">
              <a:xfrm>
                <a:off x="3708" y="2672"/>
                <a:ext cx="22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" name="Oval 568"/>
              <p:cNvSpPr>
                <a:spLocks noChangeArrowheads="1"/>
              </p:cNvSpPr>
              <p:nvPr/>
            </p:nvSpPr>
            <p:spPr bwMode="auto">
              <a:xfrm>
                <a:off x="3710" y="2672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" name="Oval 569"/>
              <p:cNvSpPr>
                <a:spLocks noChangeArrowheads="1"/>
              </p:cNvSpPr>
              <p:nvPr/>
            </p:nvSpPr>
            <p:spPr bwMode="auto">
              <a:xfrm>
                <a:off x="3710" y="2674"/>
                <a:ext cx="15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" name="Oval 570"/>
              <p:cNvSpPr>
                <a:spLocks noChangeArrowheads="1"/>
              </p:cNvSpPr>
              <p:nvPr/>
            </p:nvSpPr>
            <p:spPr bwMode="auto">
              <a:xfrm>
                <a:off x="3712" y="2674"/>
                <a:ext cx="11" cy="10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" name="Oval 571"/>
              <p:cNvSpPr>
                <a:spLocks noChangeArrowheads="1"/>
              </p:cNvSpPr>
              <p:nvPr/>
            </p:nvSpPr>
            <p:spPr bwMode="auto">
              <a:xfrm>
                <a:off x="3712" y="2676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" name="Oval 572"/>
              <p:cNvSpPr>
                <a:spLocks noChangeArrowheads="1"/>
              </p:cNvSpPr>
              <p:nvPr/>
            </p:nvSpPr>
            <p:spPr bwMode="auto">
              <a:xfrm>
                <a:off x="3714" y="2676"/>
                <a:ext cx="3" cy="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" name="Oval 573"/>
              <p:cNvSpPr>
                <a:spLocks noChangeArrowheads="1"/>
              </p:cNvSpPr>
              <p:nvPr/>
            </p:nvSpPr>
            <p:spPr bwMode="auto">
              <a:xfrm>
                <a:off x="3997" y="2469"/>
                <a:ext cx="44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" name="Oval 574"/>
              <p:cNvSpPr>
                <a:spLocks noChangeArrowheads="1"/>
              </p:cNvSpPr>
              <p:nvPr/>
            </p:nvSpPr>
            <p:spPr bwMode="auto">
              <a:xfrm>
                <a:off x="3999" y="2471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" name="Oval 575"/>
              <p:cNvSpPr>
                <a:spLocks noChangeArrowheads="1"/>
              </p:cNvSpPr>
              <p:nvPr/>
            </p:nvSpPr>
            <p:spPr bwMode="auto">
              <a:xfrm>
                <a:off x="3999" y="2471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" name="Oval 576"/>
              <p:cNvSpPr>
                <a:spLocks noChangeArrowheads="1"/>
              </p:cNvSpPr>
              <p:nvPr/>
            </p:nvSpPr>
            <p:spPr bwMode="auto">
              <a:xfrm>
                <a:off x="4001" y="2471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" name="Oval 577"/>
              <p:cNvSpPr>
                <a:spLocks noChangeArrowheads="1"/>
              </p:cNvSpPr>
              <p:nvPr/>
            </p:nvSpPr>
            <p:spPr bwMode="auto">
              <a:xfrm>
                <a:off x="4003" y="2473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" name="Oval 578"/>
              <p:cNvSpPr>
                <a:spLocks noChangeArrowheads="1"/>
              </p:cNvSpPr>
              <p:nvPr/>
            </p:nvSpPr>
            <p:spPr bwMode="auto">
              <a:xfrm>
                <a:off x="4003" y="2473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5" name="Oval 579"/>
              <p:cNvSpPr>
                <a:spLocks noChangeArrowheads="1"/>
              </p:cNvSpPr>
              <p:nvPr/>
            </p:nvSpPr>
            <p:spPr bwMode="auto">
              <a:xfrm>
                <a:off x="4005" y="2475"/>
                <a:ext cx="21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6" name="Oval 580"/>
              <p:cNvSpPr>
                <a:spLocks noChangeArrowheads="1"/>
              </p:cNvSpPr>
              <p:nvPr/>
            </p:nvSpPr>
            <p:spPr bwMode="auto">
              <a:xfrm>
                <a:off x="4006" y="2475"/>
                <a:ext cx="17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7" name="Oval 581"/>
              <p:cNvSpPr>
                <a:spLocks noChangeArrowheads="1"/>
              </p:cNvSpPr>
              <p:nvPr/>
            </p:nvSpPr>
            <p:spPr bwMode="auto">
              <a:xfrm>
                <a:off x="4006" y="2476"/>
                <a:ext cx="15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8" name="Oval 582"/>
              <p:cNvSpPr>
                <a:spLocks noChangeArrowheads="1"/>
              </p:cNvSpPr>
              <p:nvPr/>
            </p:nvSpPr>
            <p:spPr bwMode="auto">
              <a:xfrm>
                <a:off x="4008" y="2476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9" name="Oval 583"/>
              <p:cNvSpPr>
                <a:spLocks noChangeArrowheads="1"/>
              </p:cNvSpPr>
              <p:nvPr/>
            </p:nvSpPr>
            <p:spPr bwMode="auto">
              <a:xfrm>
                <a:off x="4008" y="2478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0" name="Oval 584"/>
              <p:cNvSpPr>
                <a:spLocks noChangeArrowheads="1"/>
              </p:cNvSpPr>
              <p:nvPr/>
            </p:nvSpPr>
            <p:spPr bwMode="auto">
              <a:xfrm>
                <a:off x="4010" y="2478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1" name="Oval 585"/>
              <p:cNvSpPr>
                <a:spLocks noChangeArrowheads="1"/>
              </p:cNvSpPr>
              <p:nvPr/>
            </p:nvSpPr>
            <p:spPr bwMode="auto">
              <a:xfrm>
                <a:off x="3962" y="2458"/>
                <a:ext cx="43" cy="44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" name="Oval 586"/>
              <p:cNvSpPr>
                <a:spLocks noChangeArrowheads="1"/>
              </p:cNvSpPr>
              <p:nvPr/>
            </p:nvSpPr>
            <p:spPr bwMode="auto">
              <a:xfrm>
                <a:off x="3963" y="2460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" name="Oval 587"/>
              <p:cNvSpPr>
                <a:spLocks noChangeArrowheads="1"/>
              </p:cNvSpPr>
              <p:nvPr/>
            </p:nvSpPr>
            <p:spPr bwMode="auto">
              <a:xfrm>
                <a:off x="3963" y="2460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" name="Oval 588"/>
              <p:cNvSpPr>
                <a:spLocks noChangeArrowheads="1"/>
              </p:cNvSpPr>
              <p:nvPr/>
            </p:nvSpPr>
            <p:spPr bwMode="auto">
              <a:xfrm>
                <a:off x="3965" y="2460"/>
                <a:ext cx="32" cy="33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" name="Oval 589"/>
              <p:cNvSpPr>
                <a:spLocks noChangeArrowheads="1"/>
              </p:cNvSpPr>
              <p:nvPr/>
            </p:nvSpPr>
            <p:spPr bwMode="auto">
              <a:xfrm>
                <a:off x="3967" y="2462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6" name="Oval 590"/>
              <p:cNvSpPr>
                <a:spLocks noChangeArrowheads="1"/>
              </p:cNvSpPr>
              <p:nvPr/>
            </p:nvSpPr>
            <p:spPr bwMode="auto">
              <a:xfrm>
                <a:off x="3967" y="2462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7" name="Oval 591"/>
              <p:cNvSpPr>
                <a:spLocks noChangeArrowheads="1"/>
              </p:cNvSpPr>
              <p:nvPr/>
            </p:nvSpPr>
            <p:spPr bwMode="auto">
              <a:xfrm>
                <a:off x="3969" y="2464"/>
                <a:ext cx="21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8" name="Oval 592"/>
              <p:cNvSpPr>
                <a:spLocks noChangeArrowheads="1"/>
              </p:cNvSpPr>
              <p:nvPr/>
            </p:nvSpPr>
            <p:spPr bwMode="auto">
              <a:xfrm>
                <a:off x="3971" y="2464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" name="Oval 593"/>
              <p:cNvSpPr>
                <a:spLocks noChangeArrowheads="1"/>
              </p:cNvSpPr>
              <p:nvPr/>
            </p:nvSpPr>
            <p:spPr bwMode="auto">
              <a:xfrm>
                <a:off x="3971" y="2466"/>
                <a:ext cx="14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0" name="Oval 594"/>
              <p:cNvSpPr>
                <a:spLocks noChangeArrowheads="1"/>
              </p:cNvSpPr>
              <p:nvPr/>
            </p:nvSpPr>
            <p:spPr bwMode="auto">
              <a:xfrm>
                <a:off x="3972" y="2466"/>
                <a:ext cx="11" cy="10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1" name="Oval 595"/>
              <p:cNvSpPr>
                <a:spLocks noChangeArrowheads="1"/>
              </p:cNvSpPr>
              <p:nvPr/>
            </p:nvSpPr>
            <p:spPr bwMode="auto">
              <a:xfrm>
                <a:off x="3972" y="2467"/>
                <a:ext cx="8" cy="8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2" name="Oval 596"/>
              <p:cNvSpPr>
                <a:spLocks noChangeArrowheads="1"/>
              </p:cNvSpPr>
              <p:nvPr/>
            </p:nvSpPr>
            <p:spPr bwMode="auto">
              <a:xfrm>
                <a:off x="3974" y="2467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" name="Oval 597"/>
              <p:cNvSpPr>
                <a:spLocks noChangeArrowheads="1"/>
              </p:cNvSpPr>
              <p:nvPr/>
            </p:nvSpPr>
            <p:spPr bwMode="auto">
              <a:xfrm>
                <a:off x="4042" y="2607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4" name="Oval 598"/>
              <p:cNvSpPr>
                <a:spLocks noChangeArrowheads="1"/>
              </p:cNvSpPr>
              <p:nvPr/>
            </p:nvSpPr>
            <p:spPr bwMode="auto">
              <a:xfrm>
                <a:off x="4044" y="2609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5" name="Oval 599"/>
              <p:cNvSpPr>
                <a:spLocks noChangeArrowheads="1"/>
              </p:cNvSpPr>
              <p:nvPr/>
            </p:nvSpPr>
            <p:spPr bwMode="auto">
              <a:xfrm>
                <a:off x="4044" y="2609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6" name="Oval 600"/>
              <p:cNvSpPr>
                <a:spLocks noChangeArrowheads="1"/>
              </p:cNvSpPr>
              <p:nvPr/>
            </p:nvSpPr>
            <p:spPr bwMode="auto">
              <a:xfrm>
                <a:off x="4046" y="2609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7" name="Oval 601"/>
              <p:cNvSpPr>
                <a:spLocks noChangeArrowheads="1"/>
              </p:cNvSpPr>
              <p:nvPr/>
            </p:nvSpPr>
            <p:spPr bwMode="auto">
              <a:xfrm>
                <a:off x="4048" y="2611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8" name="Oval 602"/>
              <p:cNvSpPr>
                <a:spLocks noChangeArrowheads="1"/>
              </p:cNvSpPr>
              <p:nvPr/>
            </p:nvSpPr>
            <p:spPr bwMode="auto">
              <a:xfrm>
                <a:off x="4048" y="2611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9" name="Oval 603"/>
              <p:cNvSpPr>
                <a:spLocks noChangeArrowheads="1"/>
              </p:cNvSpPr>
              <p:nvPr/>
            </p:nvSpPr>
            <p:spPr bwMode="auto">
              <a:xfrm>
                <a:off x="4050" y="2613"/>
                <a:ext cx="21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0" name="Oval 604"/>
              <p:cNvSpPr>
                <a:spLocks noChangeArrowheads="1"/>
              </p:cNvSpPr>
              <p:nvPr/>
            </p:nvSpPr>
            <p:spPr bwMode="auto">
              <a:xfrm>
                <a:off x="4051" y="2613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1" name="Oval 605"/>
              <p:cNvSpPr>
                <a:spLocks noChangeArrowheads="1"/>
              </p:cNvSpPr>
              <p:nvPr/>
            </p:nvSpPr>
            <p:spPr bwMode="auto">
              <a:xfrm>
                <a:off x="4051" y="2615"/>
                <a:ext cx="15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2" name="Oval 606"/>
              <p:cNvSpPr>
                <a:spLocks noChangeArrowheads="1"/>
              </p:cNvSpPr>
              <p:nvPr/>
            </p:nvSpPr>
            <p:spPr bwMode="auto">
              <a:xfrm>
                <a:off x="4053" y="2615"/>
                <a:ext cx="11" cy="10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" name="Oval 607"/>
              <p:cNvSpPr>
                <a:spLocks noChangeArrowheads="1"/>
              </p:cNvSpPr>
              <p:nvPr/>
            </p:nvSpPr>
            <p:spPr bwMode="auto">
              <a:xfrm>
                <a:off x="4053" y="2616"/>
                <a:ext cx="7" cy="8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" name="Oval 608"/>
              <p:cNvSpPr>
                <a:spLocks noChangeArrowheads="1"/>
              </p:cNvSpPr>
              <p:nvPr/>
            </p:nvSpPr>
            <p:spPr bwMode="auto">
              <a:xfrm>
                <a:off x="4055" y="2616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5" name="Oval 609"/>
              <p:cNvSpPr>
                <a:spLocks noChangeArrowheads="1"/>
              </p:cNvSpPr>
              <p:nvPr/>
            </p:nvSpPr>
            <p:spPr bwMode="auto">
              <a:xfrm>
                <a:off x="3549" y="2726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6" name="Oval 610"/>
              <p:cNvSpPr>
                <a:spLocks noChangeArrowheads="1"/>
              </p:cNvSpPr>
              <p:nvPr/>
            </p:nvSpPr>
            <p:spPr bwMode="auto">
              <a:xfrm>
                <a:off x="3550" y="2728"/>
                <a:ext cx="38" cy="37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7" name="Oval 611"/>
              <p:cNvSpPr>
                <a:spLocks noChangeArrowheads="1"/>
              </p:cNvSpPr>
              <p:nvPr/>
            </p:nvSpPr>
            <p:spPr bwMode="auto">
              <a:xfrm>
                <a:off x="3550" y="2728"/>
                <a:ext cx="36" cy="35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8" name="Oval 612"/>
              <p:cNvSpPr>
                <a:spLocks noChangeArrowheads="1"/>
              </p:cNvSpPr>
              <p:nvPr/>
            </p:nvSpPr>
            <p:spPr bwMode="auto">
              <a:xfrm>
                <a:off x="3552" y="2728"/>
                <a:ext cx="33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9" name="Oval 613"/>
              <p:cNvSpPr>
                <a:spLocks noChangeArrowheads="1"/>
              </p:cNvSpPr>
              <p:nvPr/>
            </p:nvSpPr>
            <p:spPr bwMode="auto">
              <a:xfrm>
                <a:off x="3554" y="2729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0" name="Oval 614"/>
              <p:cNvSpPr>
                <a:spLocks noChangeArrowheads="1"/>
              </p:cNvSpPr>
              <p:nvPr/>
            </p:nvSpPr>
            <p:spPr bwMode="auto">
              <a:xfrm>
                <a:off x="3554" y="2729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1" name="Oval 615"/>
              <p:cNvSpPr>
                <a:spLocks noChangeArrowheads="1"/>
              </p:cNvSpPr>
              <p:nvPr/>
            </p:nvSpPr>
            <p:spPr bwMode="auto">
              <a:xfrm>
                <a:off x="3556" y="2731"/>
                <a:ext cx="21" cy="22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2" name="Oval 616"/>
              <p:cNvSpPr>
                <a:spLocks noChangeArrowheads="1"/>
              </p:cNvSpPr>
              <p:nvPr/>
            </p:nvSpPr>
            <p:spPr bwMode="auto">
              <a:xfrm>
                <a:off x="3558" y="2731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" name="Oval 617"/>
              <p:cNvSpPr>
                <a:spLocks noChangeArrowheads="1"/>
              </p:cNvSpPr>
              <p:nvPr/>
            </p:nvSpPr>
            <p:spPr bwMode="auto">
              <a:xfrm>
                <a:off x="3558" y="2733"/>
                <a:ext cx="14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" name="Oval 618"/>
              <p:cNvSpPr>
                <a:spLocks noChangeArrowheads="1"/>
              </p:cNvSpPr>
              <p:nvPr/>
            </p:nvSpPr>
            <p:spPr bwMode="auto">
              <a:xfrm>
                <a:off x="3559" y="2733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" name="Oval 619"/>
              <p:cNvSpPr>
                <a:spLocks noChangeArrowheads="1"/>
              </p:cNvSpPr>
              <p:nvPr/>
            </p:nvSpPr>
            <p:spPr bwMode="auto">
              <a:xfrm>
                <a:off x="3559" y="2735"/>
                <a:ext cx="8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" name="Oval 620"/>
              <p:cNvSpPr>
                <a:spLocks noChangeArrowheads="1"/>
              </p:cNvSpPr>
              <p:nvPr/>
            </p:nvSpPr>
            <p:spPr bwMode="auto">
              <a:xfrm>
                <a:off x="3561" y="2735"/>
                <a:ext cx="4" cy="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" name="Oval 621"/>
              <p:cNvSpPr>
                <a:spLocks noChangeArrowheads="1"/>
              </p:cNvSpPr>
              <p:nvPr/>
            </p:nvSpPr>
            <p:spPr bwMode="auto">
              <a:xfrm>
                <a:off x="3890" y="2478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" name="Oval 622"/>
              <p:cNvSpPr>
                <a:spLocks noChangeArrowheads="1"/>
              </p:cNvSpPr>
              <p:nvPr/>
            </p:nvSpPr>
            <p:spPr bwMode="auto">
              <a:xfrm>
                <a:off x="3892" y="2480"/>
                <a:ext cx="37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" name="Oval 623"/>
              <p:cNvSpPr>
                <a:spLocks noChangeArrowheads="1"/>
              </p:cNvSpPr>
              <p:nvPr/>
            </p:nvSpPr>
            <p:spPr bwMode="auto">
              <a:xfrm>
                <a:off x="3892" y="2480"/>
                <a:ext cx="35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" name="Oval 624"/>
              <p:cNvSpPr>
                <a:spLocks noChangeArrowheads="1"/>
              </p:cNvSpPr>
              <p:nvPr/>
            </p:nvSpPr>
            <p:spPr bwMode="auto">
              <a:xfrm>
                <a:off x="3893" y="2480"/>
                <a:ext cx="33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" name="Oval 625"/>
              <p:cNvSpPr>
                <a:spLocks noChangeArrowheads="1"/>
              </p:cNvSpPr>
              <p:nvPr/>
            </p:nvSpPr>
            <p:spPr bwMode="auto">
              <a:xfrm>
                <a:off x="3895" y="2482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" name="Oval 626"/>
              <p:cNvSpPr>
                <a:spLocks noChangeArrowheads="1"/>
              </p:cNvSpPr>
              <p:nvPr/>
            </p:nvSpPr>
            <p:spPr bwMode="auto">
              <a:xfrm>
                <a:off x="3895" y="2482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" name="Oval 627"/>
              <p:cNvSpPr>
                <a:spLocks noChangeArrowheads="1"/>
              </p:cNvSpPr>
              <p:nvPr/>
            </p:nvSpPr>
            <p:spPr bwMode="auto">
              <a:xfrm>
                <a:off x="3897" y="2484"/>
                <a:ext cx="21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" name="Oval 628"/>
              <p:cNvSpPr>
                <a:spLocks noChangeArrowheads="1"/>
              </p:cNvSpPr>
              <p:nvPr/>
            </p:nvSpPr>
            <p:spPr bwMode="auto">
              <a:xfrm>
                <a:off x="3899" y="2484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" name="Oval 629"/>
              <p:cNvSpPr>
                <a:spLocks noChangeArrowheads="1"/>
              </p:cNvSpPr>
              <p:nvPr/>
            </p:nvSpPr>
            <p:spPr bwMode="auto">
              <a:xfrm>
                <a:off x="3899" y="2485"/>
                <a:ext cx="14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" name="Oval 630"/>
              <p:cNvSpPr>
                <a:spLocks noChangeArrowheads="1"/>
              </p:cNvSpPr>
              <p:nvPr/>
            </p:nvSpPr>
            <p:spPr bwMode="auto">
              <a:xfrm>
                <a:off x="3901" y="2485"/>
                <a:ext cx="10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" name="Oval 631"/>
              <p:cNvSpPr>
                <a:spLocks noChangeArrowheads="1"/>
              </p:cNvSpPr>
              <p:nvPr/>
            </p:nvSpPr>
            <p:spPr bwMode="auto">
              <a:xfrm>
                <a:off x="3901" y="2487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" name="Oval 632"/>
              <p:cNvSpPr>
                <a:spLocks noChangeArrowheads="1"/>
              </p:cNvSpPr>
              <p:nvPr/>
            </p:nvSpPr>
            <p:spPr bwMode="auto">
              <a:xfrm>
                <a:off x="3902" y="2487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" name="Oval 633"/>
              <p:cNvSpPr>
                <a:spLocks noChangeArrowheads="1"/>
              </p:cNvSpPr>
              <p:nvPr/>
            </p:nvSpPr>
            <p:spPr bwMode="auto">
              <a:xfrm>
                <a:off x="3701" y="2548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" name="Oval 634"/>
              <p:cNvSpPr>
                <a:spLocks noChangeArrowheads="1"/>
              </p:cNvSpPr>
              <p:nvPr/>
            </p:nvSpPr>
            <p:spPr bwMode="auto">
              <a:xfrm>
                <a:off x="3703" y="2550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" name="Oval 635"/>
              <p:cNvSpPr>
                <a:spLocks noChangeArrowheads="1"/>
              </p:cNvSpPr>
              <p:nvPr/>
            </p:nvSpPr>
            <p:spPr bwMode="auto">
              <a:xfrm>
                <a:off x="3703" y="2550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" name="Oval 636"/>
              <p:cNvSpPr>
                <a:spLocks noChangeArrowheads="1"/>
              </p:cNvSpPr>
              <p:nvPr/>
            </p:nvSpPr>
            <p:spPr bwMode="auto">
              <a:xfrm>
                <a:off x="3705" y="2550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" name="Oval 637"/>
              <p:cNvSpPr>
                <a:spLocks noChangeArrowheads="1"/>
              </p:cNvSpPr>
              <p:nvPr/>
            </p:nvSpPr>
            <p:spPr bwMode="auto">
              <a:xfrm>
                <a:off x="3707" y="2552"/>
                <a:ext cx="27" cy="28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" name="Oval 638"/>
              <p:cNvSpPr>
                <a:spLocks noChangeArrowheads="1"/>
              </p:cNvSpPr>
              <p:nvPr/>
            </p:nvSpPr>
            <p:spPr bwMode="auto">
              <a:xfrm>
                <a:off x="3707" y="2552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" name="Oval 639"/>
              <p:cNvSpPr>
                <a:spLocks noChangeArrowheads="1"/>
              </p:cNvSpPr>
              <p:nvPr/>
            </p:nvSpPr>
            <p:spPr bwMode="auto">
              <a:xfrm>
                <a:off x="3708" y="2554"/>
                <a:ext cx="22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" name="Oval 640"/>
              <p:cNvSpPr>
                <a:spLocks noChangeArrowheads="1"/>
              </p:cNvSpPr>
              <p:nvPr/>
            </p:nvSpPr>
            <p:spPr bwMode="auto">
              <a:xfrm>
                <a:off x="3710" y="2554"/>
                <a:ext cx="16" cy="17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" name="Oval 641"/>
              <p:cNvSpPr>
                <a:spLocks noChangeArrowheads="1"/>
              </p:cNvSpPr>
              <p:nvPr/>
            </p:nvSpPr>
            <p:spPr bwMode="auto">
              <a:xfrm>
                <a:off x="3710" y="2555"/>
                <a:ext cx="15" cy="15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" name="Oval 642"/>
              <p:cNvSpPr>
                <a:spLocks noChangeArrowheads="1"/>
              </p:cNvSpPr>
              <p:nvPr/>
            </p:nvSpPr>
            <p:spPr bwMode="auto">
              <a:xfrm>
                <a:off x="3712" y="2555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" name="Oval 643"/>
              <p:cNvSpPr>
                <a:spLocks noChangeArrowheads="1"/>
              </p:cNvSpPr>
              <p:nvPr/>
            </p:nvSpPr>
            <p:spPr bwMode="auto">
              <a:xfrm>
                <a:off x="3712" y="2557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" name="Oval 644"/>
              <p:cNvSpPr>
                <a:spLocks noChangeArrowheads="1"/>
              </p:cNvSpPr>
              <p:nvPr/>
            </p:nvSpPr>
            <p:spPr bwMode="auto">
              <a:xfrm>
                <a:off x="3714" y="2557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" name="Oval 645"/>
              <p:cNvSpPr>
                <a:spLocks noChangeArrowheads="1"/>
              </p:cNvSpPr>
              <p:nvPr/>
            </p:nvSpPr>
            <p:spPr bwMode="auto">
              <a:xfrm>
                <a:off x="4051" y="2528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" name="Oval 646"/>
              <p:cNvSpPr>
                <a:spLocks noChangeArrowheads="1"/>
              </p:cNvSpPr>
              <p:nvPr/>
            </p:nvSpPr>
            <p:spPr bwMode="auto">
              <a:xfrm>
                <a:off x="4053" y="2530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" name="Oval 647"/>
              <p:cNvSpPr>
                <a:spLocks noChangeArrowheads="1"/>
              </p:cNvSpPr>
              <p:nvPr/>
            </p:nvSpPr>
            <p:spPr bwMode="auto">
              <a:xfrm>
                <a:off x="4053" y="2530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" name="Oval 648"/>
              <p:cNvSpPr>
                <a:spLocks noChangeArrowheads="1"/>
              </p:cNvSpPr>
              <p:nvPr/>
            </p:nvSpPr>
            <p:spPr bwMode="auto">
              <a:xfrm>
                <a:off x="4055" y="2530"/>
                <a:ext cx="32" cy="33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" name="Oval 649"/>
              <p:cNvSpPr>
                <a:spLocks noChangeArrowheads="1"/>
              </p:cNvSpPr>
              <p:nvPr/>
            </p:nvSpPr>
            <p:spPr bwMode="auto">
              <a:xfrm>
                <a:off x="4057" y="2532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" name="Oval 650"/>
              <p:cNvSpPr>
                <a:spLocks noChangeArrowheads="1"/>
              </p:cNvSpPr>
              <p:nvPr/>
            </p:nvSpPr>
            <p:spPr bwMode="auto">
              <a:xfrm>
                <a:off x="4057" y="2532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" name="Oval 651"/>
              <p:cNvSpPr>
                <a:spLocks noChangeArrowheads="1"/>
              </p:cNvSpPr>
              <p:nvPr/>
            </p:nvSpPr>
            <p:spPr bwMode="auto">
              <a:xfrm>
                <a:off x="4059" y="2534"/>
                <a:ext cx="21" cy="21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" name="Oval 652"/>
              <p:cNvSpPr>
                <a:spLocks noChangeArrowheads="1"/>
              </p:cNvSpPr>
              <p:nvPr/>
            </p:nvSpPr>
            <p:spPr bwMode="auto">
              <a:xfrm>
                <a:off x="4060" y="2534"/>
                <a:ext cx="16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" name="Oval 653"/>
              <p:cNvSpPr>
                <a:spLocks noChangeArrowheads="1"/>
              </p:cNvSpPr>
              <p:nvPr/>
            </p:nvSpPr>
            <p:spPr bwMode="auto">
              <a:xfrm>
                <a:off x="4060" y="2536"/>
                <a:ext cx="15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" name="Oval 654"/>
              <p:cNvSpPr>
                <a:spLocks noChangeArrowheads="1"/>
              </p:cNvSpPr>
              <p:nvPr/>
            </p:nvSpPr>
            <p:spPr bwMode="auto">
              <a:xfrm>
                <a:off x="4062" y="2536"/>
                <a:ext cx="11" cy="10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" name="Oval 655"/>
              <p:cNvSpPr>
                <a:spLocks noChangeArrowheads="1"/>
              </p:cNvSpPr>
              <p:nvPr/>
            </p:nvSpPr>
            <p:spPr bwMode="auto">
              <a:xfrm>
                <a:off x="4062" y="2537"/>
                <a:ext cx="7" cy="8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" name="Oval 656"/>
              <p:cNvSpPr>
                <a:spLocks noChangeArrowheads="1"/>
              </p:cNvSpPr>
              <p:nvPr/>
            </p:nvSpPr>
            <p:spPr bwMode="auto">
              <a:xfrm>
                <a:off x="4064" y="2537"/>
                <a:ext cx="3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" name="Oval 657"/>
              <p:cNvSpPr>
                <a:spLocks noChangeArrowheads="1"/>
              </p:cNvSpPr>
              <p:nvPr/>
            </p:nvSpPr>
            <p:spPr bwMode="auto">
              <a:xfrm>
                <a:off x="3629" y="2726"/>
                <a:ext cx="44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" name="Oval 658"/>
              <p:cNvSpPr>
                <a:spLocks noChangeArrowheads="1"/>
              </p:cNvSpPr>
              <p:nvPr/>
            </p:nvSpPr>
            <p:spPr bwMode="auto">
              <a:xfrm>
                <a:off x="3631" y="2728"/>
                <a:ext cx="38" cy="37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" name="Oval 659"/>
              <p:cNvSpPr>
                <a:spLocks noChangeArrowheads="1"/>
              </p:cNvSpPr>
              <p:nvPr/>
            </p:nvSpPr>
            <p:spPr bwMode="auto">
              <a:xfrm>
                <a:off x="3631" y="2728"/>
                <a:ext cx="36" cy="35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" name="Oval 660"/>
              <p:cNvSpPr>
                <a:spLocks noChangeArrowheads="1"/>
              </p:cNvSpPr>
              <p:nvPr/>
            </p:nvSpPr>
            <p:spPr bwMode="auto">
              <a:xfrm>
                <a:off x="3633" y="2728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" name="Oval 661"/>
              <p:cNvSpPr>
                <a:spLocks noChangeArrowheads="1"/>
              </p:cNvSpPr>
              <p:nvPr/>
            </p:nvSpPr>
            <p:spPr bwMode="auto">
              <a:xfrm>
                <a:off x="3635" y="2729"/>
                <a:ext cx="27" cy="29"/>
              </a:xfrm>
              <a:prstGeom prst="ellipse">
                <a:avLst/>
              </a:prstGeom>
              <a:solidFill>
                <a:srgbClr val="6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" name="Oval 662"/>
              <p:cNvSpPr>
                <a:spLocks noChangeArrowheads="1"/>
              </p:cNvSpPr>
              <p:nvPr/>
            </p:nvSpPr>
            <p:spPr bwMode="auto">
              <a:xfrm>
                <a:off x="3635" y="2729"/>
                <a:ext cx="25" cy="25"/>
              </a:xfrm>
              <a:prstGeom prst="ellipse">
                <a:avLst/>
              </a:prstGeom>
              <a:solidFill>
                <a:srgbClr val="78B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" name="Oval 663"/>
              <p:cNvSpPr>
                <a:spLocks noChangeArrowheads="1"/>
              </p:cNvSpPr>
              <p:nvPr/>
            </p:nvSpPr>
            <p:spPr bwMode="auto">
              <a:xfrm>
                <a:off x="3637" y="2731"/>
                <a:ext cx="21" cy="22"/>
              </a:xfrm>
              <a:prstGeom prst="ellipse">
                <a:avLst/>
              </a:prstGeom>
              <a:solidFill>
                <a:srgbClr val="87C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" name="Oval 664"/>
              <p:cNvSpPr>
                <a:spLocks noChangeArrowheads="1"/>
              </p:cNvSpPr>
              <p:nvPr/>
            </p:nvSpPr>
            <p:spPr bwMode="auto">
              <a:xfrm>
                <a:off x="3638" y="2731"/>
                <a:ext cx="17" cy="18"/>
              </a:xfrm>
              <a:prstGeom prst="ellipse">
                <a:avLst/>
              </a:prstGeom>
              <a:solidFill>
                <a:srgbClr val="9FC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" name="Oval 665"/>
              <p:cNvSpPr>
                <a:spLocks noChangeArrowheads="1"/>
              </p:cNvSpPr>
              <p:nvPr/>
            </p:nvSpPr>
            <p:spPr bwMode="auto">
              <a:xfrm>
                <a:off x="3638" y="2733"/>
                <a:ext cx="15" cy="14"/>
              </a:xfrm>
              <a:prstGeom prst="ellipse">
                <a:avLst/>
              </a:prstGeom>
              <a:solidFill>
                <a:srgbClr val="B7D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" name="Oval 666"/>
              <p:cNvSpPr>
                <a:spLocks noChangeArrowheads="1"/>
              </p:cNvSpPr>
              <p:nvPr/>
            </p:nvSpPr>
            <p:spPr bwMode="auto">
              <a:xfrm>
                <a:off x="3640" y="2733"/>
                <a:ext cx="11" cy="11"/>
              </a:xfrm>
              <a:prstGeom prst="ellipse">
                <a:avLst/>
              </a:prstGeom>
              <a:solidFill>
                <a:srgbClr val="CFE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" name="Oval 667"/>
              <p:cNvSpPr>
                <a:spLocks noChangeArrowheads="1"/>
              </p:cNvSpPr>
              <p:nvPr/>
            </p:nvSpPr>
            <p:spPr bwMode="auto">
              <a:xfrm>
                <a:off x="3640" y="2735"/>
                <a:ext cx="7" cy="7"/>
              </a:xfrm>
              <a:prstGeom prst="ellipse">
                <a:avLst/>
              </a:prstGeom>
              <a:solidFill>
                <a:srgbClr val="E7F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" name="Oval 668"/>
              <p:cNvSpPr>
                <a:spLocks noChangeArrowheads="1"/>
              </p:cNvSpPr>
              <p:nvPr/>
            </p:nvSpPr>
            <p:spPr bwMode="auto">
              <a:xfrm>
                <a:off x="3642" y="2735"/>
                <a:ext cx="4" cy="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" name="Oval 669"/>
              <p:cNvSpPr>
                <a:spLocks noChangeArrowheads="1"/>
              </p:cNvSpPr>
              <p:nvPr/>
            </p:nvSpPr>
            <p:spPr bwMode="auto">
              <a:xfrm>
                <a:off x="3710" y="2627"/>
                <a:ext cx="43" cy="43"/>
              </a:xfrm>
              <a:prstGeom prst="ellipse">
                <a:avLst/>
              </a:prstGeom>
              <a:solidFill>
                <a:srgbClr val="007FFF"/>
              </a:solidFill>
              <a:ln w="0">
                <a:solidFill>
                  <a:srgbClr val="007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" name="Oval 670"/>
              <p:cNvSpPr>
                <a:spLocks noChangeArrowheads="1"/>
              </p:cNvSpPr>
              <p:nvPr/>
            </p:nvSpPr>
            <p:spPr bwMode="auto">
              <a:xfrm>
                <a:off x="3712" y="2629"/>
                <a:ext cx="38" cy="38"/>
              </a:xfrm>
              <a:prstGeom prst="ellipse">
                <a:avLst/>
              </a:prstGeom>
              <a:solidFill>
                <a:srgbClr val="188B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" name="Oval 671"/>
              <p:cNvSpPr>
                <a:spLocks noChangeArrowheads="1"/>
              </p:cNvSpPr>
              <p:nvPr/>
            </p:nvSpPr>
            <p:spPr bwMode="auto">
              <a:xfrm>
                <a:off x="3712" y="2629"/>
                <a:ext cx="36" cy="36"/>
              </a:xfrm>
              <a:prstGeom prst="ellipse">
                <a:avLst/>
              </a:prstGeom>
              <a:solidFill>
                <a:srgbClr val="309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" name="Oval 672"/>
              <p:cNvSpPr>
                <a:spLocks noChangeArrowheads="1"/>
              </p:cNvSpPr>
              <p:nvPr/>
            </p:nvSpPr>
            <p:spPr bwMode="auto">
              <a:xfrm>
                <a:off x="3714" y="2629"/>
                <a:ext cx="32" cy="32"/>
              </a:xfrm>
              <a:prstGeom prst="ellipse">
                <a:avLst/>
              </a:prstGeom>
              <a:solidFill>
                <a:srgbClr val="4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8" name="Rectangle 673"/>
            <p:cNvSpPr>
              <a:spLocks noChangeArrowheads="1"/>
            </p:cNvSpPr>
            <p:nvPr/>
          </p:nvSpPr>
          <p:spPr bwMode="auto">
            <a:xfrm>
              <a:off x="764" y="2392"/>
              <a:ext cx="932" cy="64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Oval 674"/>
            <p:cNvSpPr>
              <a:spLocks noChangeArrowheads="1"/>
            </p:cNvSpPr>
            <p:nvPr/>
          </p:nvSpPr>
          <p:spPr bwMode="auto">
            <a:xfrm>
              <a:off x="1333" y="2462"/>
              <a:ext cx="280" cy="237"/>
            </a:xfrm>
            <a:prstGeom prst="ellipse">
              <a:avLst/>
            </a:prstGeom>
            <a:solidFill>
              <a:srgbClr val="7FC0FF"/>
            </a:solidFill>
            <a:ln w="0">
              <a:solidFill>
                <a:srgbClr val="0031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Oval 675"/>
            <p:cNvSpPr>
              <a:spLocks noChangeArrowheads="1"/>
            </p:cNvSpPr>
            <p:nvPr/>
          </p:nvSpPr>
          <p:spPr bwMode="auto">
            <a:xfrm>
              <a:off x="870" y="2458"/>
              <a:ext cx="351" cy="323"/>
            </a:xfrm>
            <a:prstGeom prst="ellipse">
              <a:avLst/>
            </a:prstGeom>
            <a:solidFill>
              <a:srgbClr val="7FC0FF"/>
            </a:solidFill>
            <a:ln w="0">
              <a:solidFill>
                <a:srgbClr val="0031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Oval 676"/>
            <p:cNvSpPr>
              <a:spLocks noChangeArrowheads="1"/>
            </p:cNvSpPr>
            <p:nvPr/>
          </p:nvSpPr>
          <p:spPr bwMode="auto">
            <a:xfrm>
              <a:off x="1211" y="2799"/>
              <a:ext cx="233" cy="194"/>
            </a:xfrm>
            <a:prstGeom prst="ellipse">
              <a:avLst/>
            </a:prstGeom>
            <a:solidFill>
              <a:srgbClr val="7FC0FF"/>
            </a:solidFill>
            <a:ln w="0">
              <a:solidFill>
                <a:srgbClr val="0031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Oval 677"/>
            <p:cNvSpPr>
              <a:spLocks noChangeArrowheads="1"/>
            </p:cNvSpPr>
            <p:nvPr/>
          </p:nvSpPr>
          <p:spPr bwMode="auto">
            <a:xfrm>
              <a:off x="905" y="2491"/>
              <a:ext cx="280" cy="258"/>
            </a:xfrm>
            <a:prstGeom prst="ellips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0">
              <a:solidFill>
                <a:srgbClr val="0031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Oval 678"/>
            <p:cNvSpPr>
              <a:spLocks noChangeArrowheads="1"/>
            </p:cNvSpPr>
            <p:nvPr/>
          </p:nvSpPr>
          <p:spPr bwMode="auto">
            <a:xfrm>
              <a:off x="1368" y="2494"/>
              <a:ext cx="210" cy="173"/>
            </a:xfrm>
            <a:prstGeom prst="ellips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0">
              <a:solidFill>
                <a:srgbClr val="0031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Oval 679"/>
            <p:cNvSpPr>
              <a:spLocks noChangeArrowheads="1"/>
            </p:cNvSpPr>
            <p:nvPr/>
          </p:nvSpPr>
          <p:spPr bwMode="auto">
            <a:xfrm>
              <a:off x="1246" y="2832"/>
              <a:ext cx="163" cy="129"/>
            </a:xfrm>
            <a:prstGeom prst="ellips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0">
              <a:solidFill>
                <a:srgbClr val="0031C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680"/>
            <p:cNvSpPr>
              <a:spLocks/>
            </p:cNvSpPr>
            <p:nvPr/>
          </p:nvSpPr>
          <p:spPr bwMode="auto">
            <a:xfrm>
              <a:off x="1082" y="2907"/>
              <a:ext cx="70" cy="54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18" y="54"/>
                </a:cxn>
                <a:cxn ang="0">
                  <a:pos x="0" y="0"/>
                </a:cxn>
                <a:cxn ang="0">
                  <a:pos x="65" y="9"/>
                </a:cxn>
              </a:cxnLst>
              <a:rect l="0" t="0" r="r" b="b"/>
              <a:pathLst>
                <a:path w="65" h="54">
                  <a:moveTo>
                    <a:pt x="65" y="9"/>
                  </a:moveTo>
                  <a:lnTo>
                    <a:pt x="18" y="54"/>
                  </a:lnTo>
                  <a:lnTo>
                    <a:pt x="0" y="0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Line 681"/>
            <p:cNvSpPr>
              <a:spLocks noChangeShapeType="1"/>
            </p:cNvSpPr>
            <p:nvPr/>
          </p:nvSpPr>
          <p:spPr bwMode="auto">
            <a:xfrm flipV="1">
              <a:off x="608" y="2931"/>
              <a:ext cx="503" cy="14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Rectangle 682"/>
            <p:cNvSpPr>
              <a:spLocks noChangeArrowheads="1"/>
            </p:cNvSpPr>
            <p:nvPr/>
          </p:nvSpPr>
          <p:spPr bwMode="auto">
            <a:xfrm>
              <a:off x="391" y="3078"/>
              <a:ext cx="33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Polymeric</a:t>
              </a:r>
            </a:p>
            <a:p>
              <a:pPr algn="ctr" eaLnBrk="1" hangingPunct="1"/>
              <a:r>
                <a:rPr lang="en-US" sz="1000" b="1">
                  <a:solidFill>
                    <a:schemeClr val="accent2"/>
                  </a:solidFill>
                </a:rPr>
                <a:t>Membrane</a:t>
              </a:r>
            </a:p>
          </p:txBody>
        </p:sp>
        <p:sp>
          <p:nvSpPr>
            <p:cNvPr id="1198" name="Rectangle 683"/>
            <p:cNvSpPr>
              <a:spLocks noChangeArrowheads="1"/>
            </p:cNvSpPr>
            <p:nvPr/>
          </p:nvSpPr>
          <p:spPr bwMode="auto">
            <a:xfrm>
              <a:off x="754" y="1180"/>
              <a:ext cx="932" cy="64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Oval 684"/>
            <p:cNvSpPr>
              <a:spLocks noChangeArrowheads="1"/>
            </p:cNvSpPr>
            <p:nvPr/>
          </p:nvSpPr>
          <p:spPr bwMode="auto">
            <a:xfrm>
              <a:off x="1327" y="1289"/>
              <a:ext cx="229" cy="192"/>
            </a:xfrm>
            <a:prstGeom prst="ellipse">
              <a:avLst/>
            </a:prstGeom>
            <a:solidFill>
              <a:srgbClr val="BFBF00"/>
            </a:solidFill>
            <a:ln w="0">
              <a:solidFill>
                <a:srgbClr val="BFB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Oval 685"/>
            <p:cNvSpPr>
              <a:spLocks noChangeArrowheads="1"/>
            </p:cNvSpPr>
            <p:nvPr/>
          </p:nvSpPr>
          <p:spPr bwMode="auto">
            <a:xfrm>
              <a:off x="1333" y="1293"/>
              <a:ext cx="212" cy="175"/>
            </a:xfrm>
            <a:prstGeom prst="ellipse">
              <a:avLst/>
            </a:prstGeom>
            <a:solidFill>
              <a:srgbClr val="D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Oval 686"/>
            <p:cNvSpPr>
              <a:spLocks noChangeArrowheads="1"/>
            </p:cNvSpPr>
            <p:nvPr/>
          </p:nvSpPr>
          <p:spPr bwMode="auto">
            <a:xfrm>
              <a:off x="1341" y="1298"/>
              <a:ext cx="191" cy="158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Oval 687"/>
            <p:cNvSpPr>
              <a:spLocks noChangeArrowheads="1"/>
            </p:cNvSpPr>
            <p:nvPr/>
          </p:nvSpPr>
          <p:spPr bwMode="auto">
            <a:xfrm>
              <a:off x="1346" y="1302"/>
              <a:ext cx="171" cy="141"/>
            </a:xfrm>
            <a:prstGeom prst="ellipse">
              <a:avLst/>
            </a:prstGeom>
            <a:solidFill>
              <a:srgbClr val="FFF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Oval 688"/>
            <p:cNvSpPr>
              <a:spLocks noChangeArrowheads="1"/>
            </p:cNvSpPr>
            <p:nvPr/>
          </p:nvSpPr>
          <p:spPr bwMode="auto">
            <a:xfrm>
              <a:off x="1353" y="1305"/>
              <a:ext cx="153" cy="126"/>
            </a:xfrm>
            <a:prstGeom prst="ellipse">
              <a:avLst/>
            </a:prstGeom>
            <a:solidFill>
              <a:srgbClr val="FFFF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Oval 689"/>
            <p:cNvSpPr>
              <a:spLocks noChangeArrowheads="1"/>
            </p:cNvSpPr>
            <p:nvPr/>
          </p:nvSpPr>
          <p:spPr bwMode="auto">
            <a:xfrm>
              <a:off x="1358" y="1309"/>
              <a:ext cx="135" cy="111"/>
            </a:xfrm>
            <a:prstGeom prst="ellipse">
              <a:avLst/>
            </a:prstGeom>
            <a:solidFill>
              <a:srgbClr val="FFFF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Oval 690"/>
            <p:cNvSpPr>
              <a:spLocks noChangeArrowheads="1"/>
            </p:cNvSpPr>
            <p:nvPr/>
          </p:nvSpPr>
          <p:spPr bwMode="auto">
            <a:xfrm>
              <a:off x="1364" y="1312"/>
              <a:ext cx="114" cy="95"/>
            </a:xfrm>
            <a:prstGeom prst="ellipse">
              <a:avLst/>
            </a:prstGeom>
            <a:solidFill>
              <a:srgbClr val="FFFF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Oval 691"/>
            <p:cNvSpPr>
              <a:spLocks noChangeArrowheads="1"/>
            </p:cNvSpPr>
            <p:nvPr/>
          </p:nvSpPr>
          <p:spPr bwMode="auto">
            <a:xfrm>
              <a:off x="1372" y="1316"/>
              <a:ext cx="93" cy="79"/>
            </a:xfrm>
            <a:prstGeom prst="ellipse">
              <a:avLst/>
            </a:prstGeom>
            <a:solidFill>
              <a:srgbClr val="FFF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Oval 692"/>
            <p:cNvSpPr>
              <a:spLocks noChangeArrowheads="1"/>
            </p:cNvSpPr>
            <p:nvPr/>
          </p:nvSpPr>
          <p:spPr bwMode="auto">
            <a:xfrm>
              <a:off x="1378" y="1320"/>
              <a:ext cx="73" cy="62"/>
            </a:xfrm>
            <a:prstGeom prst="ellipse">
              <a:avLst/>
            </a:prstGeom>
            <a:solidFill>
              <a:srgbClr val="FFFF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Oval 693"/>
            <p:cNvSpPr>
              <a:spLocks noChangeArrowheads="1"/>
            </p:cNvSpPr>
            <p:nvPr/>
          </p:nvSpPr>
          <p:spPr bwMode="auto">
            <a:xfrm>
              <a:off x="1383" y="1325"/>
              <a:ext cx="57" cy="45"/>
            </a:xfrm>
            <a:prstGeom prst="ellipse">
              <a:avLst/>
            </a:prstGeom>
            <a:solidFill>
              <a:srgbClr val="FFF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Oval 694"/>
            <p:cNvSpPr>
              <a:spLocks noChangeArrowheads="1"/>
            </p:cNvSpPr>
            <p:nvPr/>
          </p:nvSpPr>
          <p:spPr bwMode="auto">
            <a:xfrm>
              <a:off x="1390" y="1329"/>
              <a:ext cx="37" cy="30"/>
            </a:xfrm>
            <a:prstGeom prst="ellipse">
              <a:avLst/>
            </a:prstGeom>
            <a:solidFill>
              <a:srgbClr val="FF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Oval 695"/>
            <p:cNvSpPr>
              <a:spLocks noChangeArrowheads="1"/>
            </p:cNvSpPr>
            <p:nvPr/>
          </p:nvSpPr>
          <p:spPr bwMode="auto">
            <a:xfrm>
              <a:off x="1395" y="1332"/>
              <a:ext cx="17" cy="1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Oval 696"/>
            <p:cNvSpPr>
              <a:spLocks noChangeArrowheads="1"/>
            </p:cNvSpPr>
            <p:nvPr/>
          </p:nvSpPr>
          <p:spPr bwMode="auto">
            <a:xfrm>
              <a:off x="1187" y="1598"/>
              <a:ext cx="162" cy="148"/>
            </a:xfrm>
            <a:prstGeom prst="ellipse">
              <a:avLst/>
            </a:prstGeom>
            <a:solidFill>
              <a:srgbClr val="BFBF00"/>
            </a:solidFill>
            <a:ln w="0">
              <a:solidFill>
                <a:srgbClr val="BFB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Oval 697"/>
            <p:cNvSpPr>
              <a:spLocks noChangeArrowheads="1"/>
            </p:cNvSpPr>
            <p:nvPr/>
          </p:nvSpPr>
          <p:spPr bwMode="auto">
            <a:xfrm>
              <a:off x="1191" y="1601"/>
              <a:ext cx="148" cy="136"/>
            </a:xfrm>
            <a:prstGeom prst="ellipse">
              <a:avLst/>
            </a:prstGeom>
            <a:solidFill>
              <a:srgbClr val="D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Oval 698"/>
            <p:cNvSpPr>
              <a:spLocks noChangeArrowheads="1"/>
            </p:cNvSpPr>
            <p:nvPr/>
          </p:nvSpPr>
          <p:spPr bwMode="auto">
            <a:xfrm>
              <a:off x="1197" y="1605"/>
              <a:ext cx="132" cy="12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Oval 699"/>
            <p:cNvSpPr>
              <a:spLocks noChangeArrowheads="1"/>
            </p:cNvSpPr>
            <p:nvPr/>
          </p:nvSpPr>
          <p:spPr bwMode="auto">
            <a:xfrm>
              <a:off x="1201" y="1607"/>
              <a:ext cx="120" cy="111"/>
            </a:xfrm>
            <a:prstGeom prst="ellipse">
              <a:avLst/>
            </a:prstGeom>
            <a:solidFill>
              <a:srgbClr val="FFF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Oval 700"/>
            <p:cNvSpPr>
              <a:spLocks noChangeArrowheads="1"/>
            </p:cNvSpPr>
            <p:nvPr/>
          </p:nvSpPr>
          <p:spPr bwMode="auto">
            <a:xfrm>
              <a:off x="1204" y="1610"/>
              <a:ext cx="108" cy="99"/>
            </a:xfrm>
            <a:prstGeom prst="ellipse">
              <a:avLst/>
            </a:prstGeom>
            <a:solidFill>
              <a:srgbClr val="FFFF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Oval 701"/>
            <p:cNvSpPr>
              <a:spLocks noChangeArrowheads="1"/>
            </p:cNvSpPr>
            <p:nvPr/>
          </p:nvSpPr>
          <p:spPr bwMode="auto">
            <a:xfrm>
              <a:off x="1209" y="1614"/>
              <a:ext cx="93" cy="86"/>
            </a:xfrm>
            <a:prstGeom prst="ellipse">
              <a:avLst/>
            </a:prstGeom>
            <a:solidFill>
              <a:srgbClr val="FFFF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Oval 702"/>
            <p:cNvSpPr>
              <a:spLocks noChangeArrowheads="1"/>
            </p:cNvSpPr>
            <p:nvPr/>
          </p:nvSpPr>
          <p:spPr bwMode="auto">
            <a:xfrm>
              <a:off x="1214" y="1615"/>
              <a:ext cx="80" cy="74"/>
            </a:xfrm>
            <a:prstGeom prst="ellipse">
              <a:avLst/>
            </a:prstGeom>
            <a:solidFill>
              <a:srgbClr val="FFFF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Oval 703"/>
            <p:cNvSpPr>
              <a:spLocks noChangeArrowheads="1"/>
            </p:cNvSpPr>
            <p:nvPr/>
          </p:nvSpPr>
          <p:spPr bwMode="auto">
            <a:xfrm>
              <a:off x="1219" y="1619"/>
              <a:ext cx="66" cy="61"/>
            </a:xfrm>
            <a:prstGeom prst="ellipse">
              <a:avLst/>
            </a:prstGeom>
            <a:solidFill>
              <a:srgbClr val="FFF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Oval 704"/>
            <p:cNvSpPr>
              <a:spLocks noChangeArrowheads="1"/>
            </p:cNvSpPr>
            <p:nvPr/>
          </p:nvSpPr>
          <p:spPr bwMode="auto">
            <a:xfrm>
              <a:off x="1222" y="1623"/>
              <a:ext cx="53" cy="48"/>
            </a:xfrm>
            <a:prstGeom prst="ellipse">
              <a:avLst/>
            </a:prstGeom>
            <a:solidFill>
              <a:srgbClr val="FFFF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Oval 705"/>
            <p:cNvSpPr>
              <a:spLocks noChangeArrowheads="1"/>
            </p:cNvSpPr>
            <p:nvPr/>
          </p:nvSpPr>
          <p:spPr bwMode="auto">
            <a:xfrm>
              <a:off x="1226" y="1624"/>
              <a:ext cx="41" cy="36"/>
            </a:xfrm>
            <a:prstGeom prst="ellipse">
              <a:avLst/>
            </a:prstGeom>
            <a:solidFill>
              <a:srgbClr val="FFF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Oval 706"/>
            <p:cNvSpPr>
              <a:spLocks noChangeArrowheads="1"/>
            </p:cNvSpPr>
            <p:nvPr/>
          </p:nvSpPr>
          <p:spPr bwMode="auto">
            <a:xfrm>
              <a:off x="1232" y="1628"/>
              <a:ext cx="26" cy="23"/>
            </a:xfrm>
            <a:prstGeom prst="ellipse">
              <a:avLst/>
            </a:prstGeom>
            <a:solidFill>
              <a:srgbClr val="FF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Oval 707"/>
            <p:cNvSpPr>
              <a:spLocks noChangeArrowheads="1"/>
            </p:cNvSpPr>
            <p:nvPr/>
          </p:nvSpPr>
          <p:spPr bwMode="auto">
            <a:xfrm>
              <a:off x="1236" y="1632"/>
              <a:ext cx="12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Oval 708"/>
            <p:cNvSpPr>
              <a:spLocks noChangeArrowheads="1"/>
            </p:cNvSpPr>
            <p:nvPr/>
          </p:nvSpPr>
          <p:spPr bwMode="auto">
            <a:xfrm>
              <a:off x="896" y="1307"/>
              <a:ext cx="276" cy="255"/>
            </a:xfrm>
            <a:prstGeom prst="ellipse">
              <a:avLst/>
            </a:prstGeom>
            <a:solidFill>
              <a:srgbClr val="BFBF00"/>
            </a:solidFill>
            <a:ln w="0">
              <a:solidFill>
                <a:srgbClr val="BFB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Oval 709"/>
            <p:cNvSpPr>
              <a:spLocks noChangeArrowheads="1"/>
            </p:cNvSpPr>
            <p:nvPr/>
          </p:nvSpPr>
          <p:spPr bwMode="auto">
            <a:xfrm>
              <a:off x="903" y="1312"/>
              <a:ext cx="253" cy="234"/>
            </a:xfrm>
            <a:prstGeom prst="ellipse">
              <a:avLst/>
            </a:prstGeom>
            <a:solidFill>
              <a:srgbClr val="D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Oval 710"/>
            <p:cNvSpPr>
              <a:spLocks noChangeArrowheads="1"/>
            </p:cNvSpPr>
            <p:nvPr/>
          </p:nvSpPr>
          <p:spPr bwMode="auto">
            <a:xfrm>
              <a:off x="911" y="1320"/>
              <a:ext cx="230" cy="20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Oval 711"/>
            <p:cNvSpPr>
              <a:spLocks noChangeArrowheads="1"/>
            </p:cNvSpPr>
            <p:nvPr/>
          </p:nvSpPr>
          <p:spPr bwMode="auto">
            <a:xfrm>
              <a:off x="918" y="1323"/>
              <a:ext cx="207" cy="190"/>
            </a:xfrm>
            <a:prstGeom prst="ellipse">
              <a:avLst/>
            </a:prstGeom>
            <a:solidFill>
              <a:srgbClr val="FFFF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Oval 712"/>
            <p:cNvSpPr>
              <a:spLocks noChangeArrowheads="1"/>
            </p:cNvSpPr>
            <p:nvPr/>
          </p:nvSpPr>
          <p:spPr bwMode="auto">
            <a:xfrm>
              <a:off x="926" y="1329"/>
              <a:ext cx="183" cy="168"/>
            </a:xfrm>
            <a:prstGeom prst="ellipse">
              <a:avLst/>
            </a:prstGeom>
            <a:solidFill>
              <a:srgbClr val="FFFF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Oval 713"/>
            <p:cNvSpPr>
              <a:spLocks noChangeArrowheads="1"/>
            </p:cNvSpPr>
            <p:nvPr/>
          </p:nvSpPr>
          <p:spPr bwMode="auto">
            <a:xfrm>
              <a:off x="935" y="1334"/>
              <a:ext cx="159" cy="147"/>
            </a:xfrm>
            <a:prstGeom prst="ellipse">
              <a:avLst/>
            </a:prstGeom>
            <a:solidFill>
              <a:srgbClr val="FFFF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Oval 714"/>
            <p:cNvSpPr>
              <a:spLocks noChangeArrowheads="1"/>
            </p:cNvSpPr>
            <p:nvPr/>
          </p:nvSpPr>
          <p:spPr bwMode="auto">
            <a:xfrm>
              <a:off x="940" y="1339"/>
              <a:ext cx="139" cy="126"/>
            </a:xfrm>
            <a:prstGeom prst="ellipse">
              <a:avLst/>
            </a:prstGeom>
            <a:solidFill>
              <a:srgbClr val="FFFF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Oval 715"/>
            <p:cNvSpPr>
              <a:spLocks noChangeArrowheads="1"/>
            </p:cNvSpPr>
            <p:nvPr/>
          </p:nvSpPr>
          <p:spPr bwMode="auto">
            <a:xfrm>
              <a:off x="948" y="1345"/>
              <a:ext cx="112" cy="104"/>
            </a:xfrm>
            <a:prstGeom prst="ellipse">
              <a:avLst/>
            </a:prstGeom>
            <a:solidFill>
              <a:srgbClr val="FFF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Oval 716"/>
            <p:cNvSpPr>
              <a:spLocks noChangeArrowheads="1"/>
            </p:cNvSpPr>
            <p:nvPr/>
          </p:nvSpPr>
          <p:spPr bwMode="auto">
            <a:xfrm>
              <a:off x="955" y="1348"/>
              <a:ext cx="90" cy="83"/>
            </a:xfrm>
            <a:prstGeom prst="ellipse">
              <a:avLst/>
            </a:prstGeom>
            <a:solidFill>
              <a:srgbClr val="FFFF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Oval 717"/>
            <p:cNvSpPr>
              <a:spLocks noChangeArrowheads="1"/>
            </p:cNvSpPr>
            <p:nvPr/>
          </p:nvSpPr>
          <p:spPr bwMode="auto">
            <a:xfrm>
              <a:off x="964" y="1354"/>
              <a:ext cx="66" cy="62"/>
            </a:xfrm>
            <a:prstGeom prst="ellipse">
              <a:avLst/>
            </a:prstGeom>
            <a:solidFill>
              <a:srgbClr val="FFF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Oval 718"/>
            <p:cNvSpPr>
              <a:spLocks noChangeArrowheads="1"/>
            </p:cNvSpPr>
            <p:nvPr/>
          </p:nvSpPr>
          <p:spPr bwMode="auto">
            <a:xfrm>
              <a:off x="972" y="1359"/>
              <a:ext cx="42" cy="41"/>
            </a:xfrm>
            <a:prstGeom prst="ellipse">
              <a:avLst/>
            </a:prstGeom>
            <a:solidFill>
              <a:srgbClr val="FF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Oval 719"/>
            <p:cNvSpPr>
              <a:spLocks noChangeArrowheads="1"/>
            </p:cNvSpPr>
            <p:nvPr/>
          </p:nvSpPr>
          <p:spPr bwMode="auto">
            <a:xfrm>
              <a:off x="977" y="1364"/>
              <a:ext cx="22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720"/>
            <p:cNvSpPr>
              <a:spLocks/>
            </p:cNvSpPr>
            <p:nvPr/>
          </p:nvSpPr>
          <p:spPr bwMode="auto">
            <a:xfrm>
              <a:off x="1307" y="1732"/>
              <a:ext cx="61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34"/>
                </a:cxn>
                <a:cxn ang="0">
                  <a:pos x="6" y="63"/>
                </a:cxn>
                <a:cxn ang="0">
                  <a:pos x="0" y="0"/>
                </a:cxn>
              </a:cxnLst>
              <a:rect l="0" t="0" r="r" b="b"/>
              <a:pathLst>
                <a:path w="56" h="63">
                  <a:moveTo>
                    <a:pt x="0" y="0"/>
                  </a:moveTo>
                  <a:lnTo>
                    <a:pt x="56" y="34"/>
                  </a:lnTo>
                  <a:lnTo>
                    <a:pt x="6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721"/>
            <p:cNvSpPr>
              <a:spLocks/>
            </p:cNvSpPr>
            <p:nvPr/>
          </p:nvSpPr>
          <p:spPr bwMode="auto">
            <a:xfrm>
              <a:off x="850" y="1653"/>
              <a:ext cx="68" cy="59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40" y="59"/>
                </a:cxn>
                <a:cxn ang="0">
                  <a:pos x="0" y="16"/>
                </a:cxn>
                <a:cxn ang="0">
                  <a:pos x="63" y="0"/>
                </a:cxn>
              </a:cxnLst>
              <a:rect l="0" t="0" r="r" b="b"/>
              <a:pathLst>
                <a:path w="63" h="59">
                  <a:moveTo>
                    <a:pt x="63" y="0"/>
                  </a:moveTo>
                  <a:lnTo>
                    <a:pt x="40" y="59"/>
                  </a:lnTo>
                  <a:lnTo>
                    <a:pt x="0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Line 722"/>
            <p:cNvSpPr>
              <a:spLocks noChangeShapeType="1"/>
            </p:cNvSpPr>
            <p:nvPr/>
          </p:nvSpPr>
          <p:spPr bwMode="auto">
            <a:xfrm flipH="1" flipV="1">
              <a:off x="1339" y="1779"/>
              <a:ext cx="124" cy="19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Line 723"/>
            <p:cNvSpPr>
              <a:spLocks noChangeShapeType="1"/>
            </p:cNvSpPr>
            <p:nvPr/>
          </p:nvSpPr>
          <p:spPr bwMode="auto">
            <a:xfrm flipV="1">
              <a:off x="567" y="1691"/>
              <a:ext cx="305" cy="24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Rectangle 724"/>
            <p:cNvSpPr>
              <a:spLocks noChangeArrowheads="1"/>
            </p:cNvSpPr>
            <p:nvPr/>
          </p:nvSpPr>
          <p:spPr bwMode="auto">
            <a:xfrm>
              <a:off x="1298" y="2006"/>
              <a:ext cx="27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chemeClr val="accent2"/>
                  </a:solidFill>
                </a:rPr>
                <a:t>Droplets</a:t>
              </a:r>
            </a:p>
          </p:txBody>
        </p:sp>
        <p:sp>
          <p:nvSpPr>
            <p:cNvPr id="1240" name="Rectangle 725"/>
            <p:cNvSpPr>
              <a:spLocks noChangeArrowheads="1"/>
            </p:cNvSpPr>
            <p:nvPr/>
          </p:nvSpPr>
          <p:spPr bwMode="auto">
            <a:xfrm>
              <a:off x="248" y="1947"/>
              <a:ext cx="55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chemeClr val="accent2"/>
                  </a:solidFill>
                </a:rPr>
                <a:t>Homogeneous</a:t>
              </a:r>
            </a:p>
            <a:p>
              <a:pPr eaLnBrk="1" hangingPunct="1"/>
              <a:r>
                <a:rPr lang="en-US" sz="1000" b="1">
                  <a:solidFill>
                    <a:schemeClr val="accent2"/>
                  </a:solidFill>
                </a:rPr>
                <a:t>Polymer Solution</a:t>
              </a:r>
            </a:p>
          </p:txBody>
        </p:sp>
        <p:grpSp>
          <p:nvGrpSpPr>
            <p:cNvPr id="1241" name="Group 726"/>
            <p:cNvGrpSpPr>
              <a:grpSpLocks/>
            </p:cNvGrpSpPr>
            <p:nvPr/>
          </p:nvGrpSpPr>
          <p:grpSpPr bwMode="auto">
            <a:xfrm>
              <a:off x="2152" y="1189"/>
              <a:ext cx="1155" cy="1110"/>
              <a:chOff x="3380" y="1050"/>
              <a:chExt cx="1155" cy="1110"/>
            </a:xfrm>
          </p:grpSpPr>
          <p:grpSp>
            <p:nvGrpSpPr>
              <p:cNvPr id="1249" name="Group 727"/>
              <p:cNvGrpSpPr>
                <a:grpSpLocks/>
              </p:cNvGrpSpPr>
              <p:nvPr/>
            </p:nvGrpSpPr>
            <p:grpSpPr bwMode="auto">
              <a:xfrm>
                <a:off x="3576" y="1050"/>
                <a:ext cx="959" cy="642"/>
                <a:chOff x="3576" y="1050"/>
                <a:chExt cx="959" cy="642"/>
              </a:xfrm>
            </p:grpSpPr>
            <p:sp>
              <p:nvSpPr>
                <p:cNvPr id="1253" name="Oval 728"/>
                <p:cNvSpPr>
                  <a:spLocks noChangeArrowheads="1"/>
                </p:cNvSpPr>
                <p:nvPr/>
              </p:nvSpPr>
              <p:spPr bwMode="auto">
                <a:xfrm>
                  <a:off x="4440" y="1430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Oval 729"/>
                <p:cNvSpPr>
                  <a:spLocks noChangeArrowheads="1"/>
                </p:cNvSpPr>
                <p:nvPr/>
              </p:nvSpPr>
              <p:spPr bwMode="auto">
                <a:xfrm>
                  <a:off x="4021" y="1508"/>
                  <a:ext cx="8" cy="8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Oval 730"/>
                <p:cNvSpPr>
                  <a:spLocks noChangeArrowheads="1"/>
                </p:cNvSpPr>
                <p:nvPr/>
              </p:nvSpPr>
              <p:spPr bwMode="auto">
                <a:xfrm>
                  <a:off x="4119" y="1291"/>
                  <a:ext cx="7" cy="8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" name="Oval 731"/>
                <p:cNvSpPr>
                  <a:spLocks noChangeArrowheads="1"/>
                </p:cNvSpPr>
                <p:nvPr/>
              </p:nvSpPr>
              <p:spPr bwMode="auto">
                <a:xfrm>
                  <a:off x="4121" y="1291"/>
                  <a:ext cx="3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Rectangle 732"/>
                <p:cNvSpPr>
                  <a:spLocks noChangeArrowheads="1"/>
                </p:cNvSpPr>
                <p:nvPr/>
              </p:nvSpPr>
              <p:spPr bwMode="auto">
                <a:xfrm>
                  <a:off x="3576" y="1050"/>
                  <a:ext cx="934" cy="642"/>
                </a:xfrm>
                <a:prstGeom prst="rect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" name="Oval 733"/>
                <p:cNvSpPr>
                  <a:spLocks noChangeArrowheads="1"/>
                </p:cNvSpPr>
                <p:nvPr/>
              </p:nvSpPr>
              <p:spPr bwMode="auto">
                <a:xfrm>
                  <a:off x="4198" y="1150"/>
                  <a:ext cx="230" cy="192"/>
                </a:xfrm>
                <a:prstGeom prst="ellipse">
                  <a:avLst/>
                </a:prstGeom>
                <a:solidFill>
                  <a:srgbClr val="BFBF00"/>
                </a:solidFill>
                <a:ln w="0">
                  <a:solidFill>
                    <a:srgbClr val="BFB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Oval 734"/>
                <p:cNvSpPr>
                  <a:spLocks noChangeArrowheads="1"/>
                </p:cNvSpPr>
                <p:nvPr/>
              </p:nvSpPr>
              <p:spPr bwMode="auto">
                <a:xfrm>
                  <a:off x="4205" y="1154"/>
                  <a:ext cx="211" cy="175"/>
                </a:xfrm>
                <a:prstGeom prst="ellipse">
                  <a:avLst/>
                </a:prstGeom>
                <a:solidFill>
                  <a:srgbClr val="DFD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Oval 735"/>
                <p:cNvSpPr>
                  <a:spLocks noChangeArrowheads="1"/>
                </p:cNvSpPr>
                <p:nvPr/>
              </p:nvSpPr>
              <p:spPr bwMode="auto">
                <a:xfrm>
                  <a:off x="4212" y="1159"/>
                  <a:ext cx="191" cy="15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Oval 736"/>
                <p:cNvSpPr>
                  <a:spLocks noChangeArrowheads="1"/>
                </p:cNvSpPr>
                <p:nvPr/>
              </p:nvSpPr>
              <p:spPr bwMode="auto">
                <a:xfrm>
                  <a:off x="4218" y="1163"/>
                  <a:ext cx="171" cy="141"/>
                </a:xfrm>
                <a:prstGeom prst="ellipse">
                  <a:avLst/>
                </a:prstGeom>
                <a:solidFill>
                  <a:srgbClr val="FFFF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Oval 737"/>
                <p:cNvSpPr>
                  <a:spLocks noChangeArrowheads="1"/>
                </p:cNvSpPr>
                <p:nvPr/>
              </p:nvSpPr>
              <p:spPr bwMode="auto">
                <a:xfrm>
                  <a:off x="4224" y="1166"/>
                  <a:ext cx="154" cy="126"/>
                </a:xfrm>
                <a:prstGeom prst="ellipse">
                  <a:avLst/>
                </a:prstGeom>
                <a:solidFill>
                  <a:srgbClr val="FFFF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Oval 738"/>
                <p:cNvSpPr>
                  <a:spLocks noChangeArrowheads="1"/>
                </p:cNvSpPr>
                <p:nvPr/>
              </p:nvSpPr>
              <p:spPr bwMode="auto">
                <a:xfrm>
                  <a:off x="4229" y="1170"/>
                  <a:ext cx="135" cy="111"/>
                </a:xfrm>
                <a:prstGeom prst="ellipse">
                  <a:avLst/>
                </a:prstGeom>
                <a:solidFill>
                  <a:srgbClr val="FFFF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Oval 739"/>
                <p:cNvSpPr>
                  <a:spLocks noChangeArrowheads="1"/>
                </p:cNvSpPr>
                <p:nvPr/>
              </p:nvSpPr>
              <p:spPr bwMode="auto">
                <a:xfrm>
                  <a:off x="4236" y="1173"/>
                  <a:ext cx="114" cy="95"/>
                </a:xfrm>
                <a:prstGeom prst="ellipse">
                  <a:avLst/>
                </a:prstGeom>
                <a:solidFill>
                  <a:srgbClr val="FFFF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Oval 740"/>
                <p:cNvSpPr>
                  <a:spLocks noChangeArrowheads="1"/>
                </p:cNvSpPr>
                <p:nvPr/>
              </p:nvSpPr>
              <p:spPr bwMode="auto">
                <a:xfrm>
                  <a:off x="4244" y="1177"/>
                  <a:ext cx="93" cy="79"/>
                </a:xfrm>
                <a:prstGeom prst="ellipse">
                  <a:avLst/>
                </a:prstGeom>
                <a:solidFill>
                  <a:srgbClr val="FFFF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Oval 741"/>
                <p:cNvSpPr>
                  <a:spLocks noChangeArrowheads="1"/>
                </p:cNvSpPr>
                <p:nvPr/>
              </p:nvSpPr>
              <p:spPr bwMode="auto">
                <a:xfrm>
                  <a:off x="4249" y="1181"/>
                  <a:ext cx="74" cy="62"/>
                </a:xfrm>
                <a:prstGeom prst="ellipse">
                  <a:avLst/>
                </a:prstGeom>
                <a:solidFill>
                  <a:srgbClr val="FFFF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Oval 742"/>
                <p:cNvSpPr>
                  <a:spLocks noChangeArrowheads="1"/>
                </p:cNvSpPr>
                <p:nvPr/>
              </p:nvSpPr>
              <p:spPr bwMode="auto">
                <a:xfrm>
                  <a:off x="4254" y="1186"/>
                  <a:ext cx="58" cy="45"/>
                </a:xfrm>
                <a:prstGeom prst="ellipse">
                  <a:avLst/>
                </a:prstGeom>
                <a:solidFill>
                  <a:srgbClr val="FFFF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Oval 743"/>
                <p:cNvSpPr>
                  <a:spLocks noChangeArrowheads="1"/>
                </p:cNvSpPr>
                <p:nvPr/>
              </p:nvSpPr>
              <p:spPr bwMode="auto">
                <a:xfrm>
                  <a:off x="4261" y="1190"/>
                  <a:ext cx="37" cy="30"/>
                </a:xfrm>
                <a:prstGeom prst="ellipse">
                  <a:avLst/>
                </a:prstGeom>
                <a:solidFill>
                  <a:srgbClr val="FFF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Oval 744"/>
                <p:cNvSpPr>
                  <a:spLocks noChangeArrowheads="1"/>
                </p:cNvSpPr>
                <p:nvPr/>
              </p:nvSpPr>
              <p:spPr bwMode="auto">
                <a:xfrm>
                  <a:off x="4266" y="1193"/>
                  <a:ext cx="18" cy="1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" name="Oval 745"/>
                <p:cNvSpPr>
                  <a:spLocks noChangeArrowheads="1"/>
                </p:cNvSpPr>
                <p:nvPr/>
              </p:nvSpPr>
              <p:spPr bwMode="auto">
                <a:xfrm>
                  <a:off x="4058" y="1459"/>
                  <a:ext cx="162" cy="148"/>
                </a:xfrm>
                <a:prstGeom prst="ellipse">
                  <a:avLst/>
                </a:prstGeom>
                <a:solidFill>
                  <a:srgbClr val="BFBF00"/>
                </a:solidFill>
                <a:ln w="0">
                  <a:solidFill>
                    <a:srgbClr val="BFB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1" name="Oval 746"/>
                <p:cNvSpPr>
                  <a:spLocks noChangeArrowheads="1"/>
                </p:cNvSpPr>
                <p:nvPr/>
              </p:nvSpPr>
              <p:spPr bwMode="auto">
                <a:xfrm>
                  <a:off x="4063" y="1462"/>
                  <a:ext cx="147" cy="136"/>
                </a:xfrm>
                <a:prstGeom prst="ellipse">
                  <a:avLst/>
                </a:prstGeom>
                <a:solidFill>
                  <a:srgbClr val="DFD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" name="Oval 747"/>
                <p:cNvSpPr>
                  <a:spLocks noChangeArrowheads="1"/>
                </p:cNvSpPr>
                <p:nvPr/>
              </p:nvSpPr>
              <p:spPr bwMode="auto">
                <a:xfrm>
                  <a:off x="4068" y="1466"/>
                  <a:ext cx="132" cy="12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" name="Oval 748"/>
                <p:cNvSpPr>
                  <a:spLocks noChangeArrowheads="1"/>
                </p:cNvSpPr>
                <p:nvPr/>
              </p:nvSpPr>
              <p:spPr bwMode="auto">
                <a:xfrm>
                  <a:off x="4072" y="1468"/>
                  <a:ext cx="121" cy="111"/>
                </a:xfrm>
                <a:prstGeom prst="ellipse">
                  <a:avLst/>
                </a:prstGeom>
                <a:solidFill>
                  <a:srgbClr val="FFFF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4" name="Oval 749"/>
                <p:cNvSpPr>
                  <a:spLocks noChangeArrowheads="1"/>
                </p:cNvSpPr>
                <p:nvPr/>
              </p:nvSpPr>
              <p:spPr bwMode="auto">
                <a:xfrm>
                  <a:off x="4076" y="1471"/>
                  <a:ext cx="107" cy="99"/>
                </a:xfrm>
                <a:prstGeom prst="ellipse">
                  <a:avLst/>
                </a:prstGeom>
                <a:solidFill>
                  <a:srgbClr val="FFFF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" name="Oval 750"/>
                <p:cNvSpPr>
                  <a:spLocks noChangeArrowheads="1"/>
                </p:cNvSpPr>
                <p:nvPr/>
              </p:nvSpPr>
              <p:spPr bwMode="auto">
                <a:xfrm>
                  <a:off x="4080" y="1475"/>
                  <a:ext cx="93" cy="86"/>
                </a:xfrm>
                <a:prstGeom prst="ellipse">
                  <a:avLst/>
                </a:prstGeom>
                <a:solidFill>
                  <a:srgbClr val="FFFF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Oval 751"/>
                <p:cNvSpPr>
                  <a:spLocks noChangeArrowheads="1"/>
                </p:cNvSpPr>
                <p:nvPr/>
              </p:nvSpPr>
              <p:spPr bwMode="auto">
                <a:xfrm>
                  <a:off x="4085" y="1476"/>
                  <a:ext cx="81" cy="74"/>
                </a:xfrm>
                <a:prstGeom prst="ellipse">
                  <a:avLst/>
                </a:prstGeom>
                <a:solidFill>
                  <a:srgbClr val="FFFF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7" name="Oval 752"/>
                <p:cNvSpPr>
                  <a:spLocks noChangeArrowheads="1"/>
                </p:cNvSpPr>
                <p:nvPr/>
              </p:nvSpPr>
              <p:spPr bwMode="auto">
                <a:xfrm>
                  <a:off x="4090" y="1480"/>
                  <a:ext cx="66" cy="61"/>
                </a:xfrm>
                <a:prstGeom prst="ellipse">
                  <a:avLst/>
                </a:prstGeom>
                <a:solidFill>
                  <a:srgbClr val="FFFF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8" name="Oval 753"/>
                <p:cNvSpPr>
                  <a:spLocks noChangeArrowheads="1"/>
                </p:cNvSpPr>
                <p:nvPr/>
              </p:nvSpPr>
              <p:spPr bwMode="auto">
                <a:xfrm>
                  <a:off x="4093" y="1484"/>
                  <a:ext cx="53" cy="48"/>
                </a:xfrm>
                <a:prstGeom prst="ellipse">
                  <a:avLst/>
                </a:prstGeom>
                <a:solidFill>
                  <a:srgbClr val="FFFF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Oval 754"/>
                <p:cNvSpPr>
                  <a:spLocks noChangeArrowheads="1"/>
                </p:cNvSpPr>
                <p:nvPr/>
              </p:nvSpPr>
              <p:spPr bwMode="auto">
                <a:xfrm>
                  <a:off x="4097" y="1485"/>
                  <a:ext cx="41" cy="36"/>
                </a:xfrm>
                <a:prstGeom prst="ellipse">
                  <a:avLst/>
                </a:prstGeom>
                <a:solidFill>
                  <a:srgbClr val="FFFF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" name="Oval 755"/>
                <p:cNvSpPr>
                  <a:spLocks noChangeArrowheads="1"/>
                </p:cNvSpPr>
                <p:nvPr/>
              </p:nvSpPr>
              <p:spPr bwMode="auto">
                <a:xfrm>
                  <a:off x="4103" y="1489"/>
                  <a:ext cx="26" cy="23"/>
                </a:xfrm>
                <a:prstGeom prst="ellipse">
                  <a:avLst/>
                </a:prstGeom>
                <a:solidFill>
                  <a:srgbClr val="FFF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" name="Oval 756"/>
                <p:cNvSpPr>
                  <a:spLocks noChangeArrowheads="1"/>
                </p:cNvSpPr>
                <p:nvPr/>
              </p:nvSpPr>
              <p:spPr bwMode="auto">
                <a:xfrm>
                  <a:off x="4107" y="1493"/>
                  <a:ext cx="12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Oval 757"/>
                <p:cNvSpPr>
                  <a:spLocks noChangeArrowheads="1"/>
                </p:cNvSpPr>
                <p:nvPr/>
              </p:nvSpPr>
              <p:spPr bwMode="auto">
                <a:xfrm>
                  <a:off x="3728" y="1098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" name="Oval 758"/>
                <p:cNvSpPr>
                  <a:spLocks noChangeArrowheads="1"/>
                </p:cNvSpPr>
                <p:nvPr/>
              </p:nvSpPr>
              <p:spPr bwMode="auto">
                <a:xfrm>
                  <a:off x="3730" y="1100"/>
                  <a:ext cx="40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Oval 759"/>
                <p:cNvSpPr>
                  <a:spLocks noChangeArrowheads="1"/>
                </p:cNvSpPr>
                <p:nvPr/>
              </p:nvSpPr>
              <p:spPr bwMode="auto">
                <a:xfrm>
                  <a:off x="3730" y="1100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Oval 760"/>
                <p:cNvSpPr>
                  <a:spLocks noChangeArrowheads="1"/>
                </p:cNvSpPr>
                <p:nvPr/>
              </p:nvSpPr>
              <p:spPr bwMode="auto">
                <a:xfrm>
                  <a:off x="3732" y="1100"/>
                  <a:ext cx="35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" name="Oval 761"/>
                <p:cNvSpPr>
                  <a:spLocks noChangeArrowheads="1"/>
                </p:cNvSpPr>
                <p:nvPr/>
              </p:nvSpPr>
              <p:spPr bwMode="auto">
                <a:xfrm>
                  <a:off x="3733" y="1102"/>
                  <a:ext cx="30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Oval 762"/>
                <p:cNvSpPr>
                  <a:spLocks noChangeArrowheads="1"/>
                </p:cNvSpPr>
                <p:nvPr/>
              </p:nvSpPr>
              <p:spPr bwMode="auto">
                <a:xfrm>
                  <a:off x="3733" y="1102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Oval 763"/>
                <p:cNvSpPr>
                  <a:spLocks noChangeArrowheads="1"/>
                </p:cNvSpPr>
                <p:nvPr/>
              </p:nvSpPr>
              <p:spPr bwMode="auto">
                <a:xfrm>
                  <a:off x="3736" y="1103"/>
                  <a:ext cx="23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9" name="Oval 764"/>
                <p:cNvSpPr>
                  <a:spLocks noChangeArrowheads="1"/>
                </p:cNvSpPr>
                <p:nvPr/>
              </p:nvSpPr>
              <p:spPr bwMode="auto">
                <a:xfrm>
                  <a:off x="3738" y="1103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Oval 765"/>
                <p:cNvSpPr>
                  <a:spLocks noChangeArrowheads="1"/>
                </p:cNvSpPr>
                <p:nvPr/>
              </p:nvSpPr>
              <p:spPr bwMode="auto">
                <a:xfrm>
                  <a:off x="3738" y="1105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Oval 766"/>
                <p:cNvSpPr>
                  <a:spLocks noChangeArrowheads="1"/>
                </p:cNvSpPr>
                <p:nvPr/>
              </p:nvSpPr>
              <p:spPr bwMode="auto">
                <a:xfrm>
                  <a:off x="3740" y="1105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Oval 767"/>
                <p:cNvSpPr>
                  <a:spLocks noChangeArrowheads="1"/>
                </p:cNvSpPr>
                <p:nvPr/>
              </p:nvSpPr>
              <p:spPr bwMode="auto">
                <a:xfrm>
                  <a:off x="3740" y="1107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Oval 768"/>
                <p:cNvSpPr>
                  <a:spLocks noChangeArrowheads="1"/>
                </p:cNvSpPr>
                <p:nvPr/>
              </p:nvSpPr>
              <p:spPr bwMode="auto">
                <a:xfrm>
                  <a:off x="3855" y="1137"/>
                  <a:ext cx="46" cy="44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Oval 769"/>
                <p:cNvSpPr>
                  <a:spLocks noChangeArrowheads="1"/>
                </p:cNvSpPr>
                <p:nvPr/>
              </p:nvSpPr>
              <p:spPr bwMode="auto">
                <a:xfrm>
                  <a:off x="3856" y="1139"/>
                  <a:ext cx="41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Oval 770"/>
                <p:cNvSpPr>
                  <a:spLocks noChangeArrowheads="1"/>
                </p:cNvSpPr>
                <p:nvPr/>
              </p:nvSpPr>
              <p:spPr bwMode="auto">
                <a:xfrm>
                  <a:off x="3856" y="1139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Oval 771"/>
                <p:cNvSpPr>
                  <a:spLocks noChangeArrowheads="1"/>
                </p:cNvSpPr>
                <p:nvPr/>
              </p:nvSpPr>
              <p:spPr bwMode="auto">
                <a:xfrm>
                  <a:off x="3858" y="1139"/>
                  <a:ext cx="36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Oval 772"/>
                <p:cNvSpPr>
                  <a:spLocks noChangeArrowheads="1"/>
                </p:cNvSpPr>
                <p:nvPr/>
              </p:nvSpPr>
              <p:spPr bwMode="auto">
                <a:xfrm>
                  <a:off x="3860" y="1141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Oval 773"/>
                <p:cNvSpPr>
                  <a:spLocks noChangeArrowheads="1"/>
                </p:cNvSpPr>
                <p:nvPr/>
              </p:nvSpPr>
              <p:spPr bwMode="auto">
                <a:xfrm>
                  <a:off x="3860" y="1141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Oval 774"/>
                <p:cNvSpPr>
                  <a:spLocks noChangeArrowheads="1"/>
                </p:cNvSpPr>
                <p:nvPr/>
              </p:nvSpPr>
              <p:spPr bwMode="auto">
                <a:xfrm>
                  <a:off x="3862" y="1143"/>
                  <a:ext cx="23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Oval 775"/>
                <p:cNvSpPr>
                  <a:spLocks noChangeArrowheads="1"/>
                </p:cNvSpPr>
                <p:nvPr/>
              </p:nvSpPr>
              <p:spPr bwMode="auto">
                <a:xfrm>
                  <a:off x="3864" y="1143"/>
                  <a:ext cx="18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Oval 776"/>
                <p:cNvSpPr>
                  <a:spLocks noChangeArrowheads="1"/>
                </p:cNvSpPr>
                <p:nvPr/>
              </p:nvSpPr>
              <p:spPr bwMode="auto">
                <a:xfrm>
                  <a:off x="3864" y="1145"/>
                  <a:ext cx="16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" name="Oval 777"/>
                <p:cNvSpPr>
                  <a:spLocks noChangeArrowheads="1"/>
                </p:cNvSpPr>
                <p:nvPr/>
              </p:nvSpPr>
              <p:spPr bwMode="auto">
                <a:xfrm>
                  <a:off x="3866" y="1145"/>
                  <a:ext cx="11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Oval 778"/>
                <p:cNvSpPr>
                  <a:spLocks noChangeArrowheads="1"/>
                </p:cNvSpPr>
                <p:nvPr/>
              </p:nvSpPr>
              <p:spPr bwMode="auto">
                <a:xfrm>
                  <a:off x="3866" y="1146"/>
                  <a:ext cx="8" cy="8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Oval 779"/>
                <p:cNvSpPr>
                  <a:spLocks noChangeArrowheads="1"/>
                </p:cNvSpPr>
                <p:nvPr/>
              </p:nvSpPr>
              <p:spPr bwMode="auto">
                <a:xfrm>
                  <a:off x="4039" y="1216"/>
                  <a:ext cx="46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Oval 780"/>
                <p:cNvSpPr>
                  <a:spLocks noChangeArrowheads="1"/>
                </p:cNvSpPr>
                <p:nvPr/>
              </p:nvSpPr>
              <p:spPr bwMode="auto">
                <a:xfrm>
                  <a:off x="4041" y="1218"/>
                  <a:ext cx="41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Oval 781"/>
                <p:cNvSpPr>
                  <a:spLocks noChangeArrowheads="1"/>
                </p:cNvSpPr>
                <p:nvPr/>
              </p:nvSpPr>
              <p:spPr bwMode="auto">
                <a:xfrm>
                  <a:off x="4041" y="1218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Oval 782"/>
                <p:cNvSpPr>
                  <a:spLocks noChangeArrowheads="1"/>
                </p:cNvSpPr>
                <p:nvPr/>
              </p:nvSpPr>
              <p:spPr bwMode="auto">
                <a:xfrm>
                  <a:off x="4043" y="1218"/>
                  <a:ext cx="35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Oval 783"/>
                <p:cNvSpPr>
                  <a:spLocks noChangeArrowheads="1"/>
                </p:cNvSpPr>
                <p:nvPr/>
              </p:nvSpPr>
              <p:spPr bwMode="auto">
                <a:xfrm>
                  <a:off x="4045" y="1220"/>
                  <a:ext cx="28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Oval 784"/>
                <p:cNvSpPr>
                  <a:spLocks noChangeArrowheads="1"/>
                </p:cNvSpPr>
                <p:nvPr/>
              </p:nvSpPr>
              <p:spPr bwMode="auto">
                <a:xfrm>
                  <a:off x="4045" y="1220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Oval 785"/>
                <p:cNvSpPr>
                  <a:spLocks noChangeArrowheads="1"/>
                </p:cNvSpPr>
                <p:nvPr/>
              </p:nvSpPr>
              <p:spPr bwMode="auto">
                <a:xfrm>
                  <a:off x="4046" y="1222"/>
                  <a:ext cx="24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Oval 786"/>
                <p:cNvSpPr>
                  <a:spLocks noChangeArrowheads="1"/>
                </p:cNvSpPr>
                <p:nvPr/>
              </p:nvSpPr>
              <p:spPr bwMode="auto">
                <a:xfrm>
                  <a:off x="4049" y="1222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Oval 787"/>
                <p:cNvSpPr>
                  <a:spLocks noChangeArrowheads="1"/>
                </p:cNvSpPr>
                <p:nvPr/>
              </p:nvSpPr>
              <p:spPr bwMode="auto">
                <a:xfrm>
                  <a:off x="4049" y="1224"/>
                  <a:ext cx="16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Oval 788"/>
                <p:cNvSpPr>
                  <a:spLocks noChangeArrowheads="1"/>
                </p:cNvSpPr>
                <p:nvPr/>
              </p:nvSpPr>
              <p:spPr bwMode="auto">
                <a:xfrm>
                  <a:off x="4051" y="1224"/>
                  <a:ext cx="12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4" name="Oval 789"/>
                <p:cNvSpPr>
                  <a:spLocks noChangeArrowheads="1"/>
                </p:cNvSpPr>
                <p:nvPr/>
              </p:nvSpPr>
              <p:spPr bwMode="auto">
                <a:xfrm>
                  <a:off x="4051" y="1225"/>
                  <a:ext cx="7" cy="8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5" name="Oval 790"/>
                <p:cNvSpPr>
                  <a:spLocks noChangeArrowheads="1"/>
                </p:cNvSpPr>
                <p:nvPr/>
              </p:nvSpPr>
              <p:spPr bwMode="auto">
                <a:xfrm>
                  <a:off x="3864" y="1423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6" name="Oval 791"/>
                <p:cNvSpPr>
                  <a:spLocks noChangeArrowheads="1"/>
                </p:cNvSpPr>
                <p:nvPr/>
              </p:nvSpPr>
              <p:spPr bwMode="auto">
                <a:xfrm>
                  <a:off x="3866" y="1424"/>
                  <a:ext cx="41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7" name="Oval 792"/>
                <p:cNvSpPr>
                  <a:spLocks noChangeArrowheads="1"/>
                </p:cNvSpPr>
                <p:nvPr/>
              </p:nvSpPr>
              <p:spPr bwMode="auto">
                <a:xfrm>
                  <a:off x="3866" y="1424"/>
                  <a:ext cx="38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8" name="Oval 793"/>
                <p:cNvSpPr>
                  <a:spLocks noChangeArrowheads="1"/>
                </p:cNvSpPr>
                <p:nvPr/>
              </p:nvSpPr>
              <p:spPr bwMode="auto">
                <a:xfrm>
                  <a:off x="3868" y="1424"/>
                  <a:ext cx="35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9" name="Oval 794"/>
                <p:cNvSpPr>
                  <a:spLocks noChangeArrowheads="1"/>
                </p:cNvSpPr>
                <p:nvPr/>
              </p:nvSpPr>
              <p:spPr bwMode="auto">
                <a:xfrm>
                  <a:off x="3870" y="1426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0" name="Oval 795"/>
                <p:cNvSpPr>
                  <a:spLocks noChangeArrowheads="1"/>
                </p:cNvSpPr>
                <p:nvPr/>
              </p:nvSpPr>
              <p:spPr bwMode="auto">
                <a:xfrm>
                  <a:off x="3870" y="1426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" name="Oval 796"/>
                <p:cNvSpPr>
                  <a:spLocks noChangeArrowheads="1"/>
                </p:cNvSpPr>
                <p:nvPr/>
              </p:nvSpPr>
              <p:spPr bwMode="auto">
                <a:xfrm>
                  <a:off x="3872" y="1428"/>
                  <a:ext cx="23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2" name="Oval 797"/>
                <p:cNvSpPr>
                  <a:spLocks noChangeArrowheads="1"/>
                </p:cNvSpPr>
                <p:nvPr/>
              </p:nvSpPr>
              <p:spPr bwMode="auto">
                <a:xfrm>
                  <a:off x="3874" y="1428"/>
                  <a:ext cx="18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3" name="Oval 798"/>
                <p:cNvSpPr>
                  <a:spLocks noChangeArrowheads="1"/>
                </p:cNvSpPr>
                <p:nvPr/>
              </p:nvSpPr>
              <p:spPr bwMode="auto">
                <a:xfrm>
                  <a:off x="3874" y="1430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4" name="Oval 799"/>
                <p:cNvSpPr>
                  <a:spLocks noChangeArrowheads="1"/>
                </p:cNvSpPr>
                <p:nvPr/>
              </p:nvSpPr>
              <p:spPr bwMode="auto">
                <a:xfrm>
                  <a:off x="3875" y="1430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5" name="Oval 800"/>
                <p:cNvSpPr>
                  <a:spLocks noChangeArrowheads="1"/>
                </p:cNvSpPr>
                <p:nvPr/>
              </p:nvSpPr>
              <p:spPr bwMode="auto">
                <a:xfrm>
                  <a:off x="3875" y="1432"/>
                  <a:ext cx="9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6" name="Oval 801"/>
                <p:cNvSpPr>
                  <a:spLocks noChangeArrowheads="1"/>
                </p:cNvSpPr>
                <p:nvPr/>
              </p:nvSpPr>
              <p:spPr bwMode="auto">
                <a:xfrm>
                  <a:off x="4292" y="1118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Oval 802"/>
                <p:cNvSpPr>
                  <a:spLocks noChangeArrowheads="1"/>
                </p:cNvSpPr>
                <p:nvPr/>
              </p:nvSpPr>
              <p:spPr bwMode="auto">
                <a:xfrm>
                  <a:off x="4293" y="1120"/>
                  <a:ext cx="42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8" name="Oval 803"/>
                <p:cNvSpPr>
                  <a:spLocks noChangeArrowheads="1"/>
                </p:cNvSpPr>
                <p:nvPr/>
              </p:nvSpPr>
              <p:spPr bwMode="auto">
                <a:xfrm>
                  <a:off x="4293" y="1120"/>
                  <a:ext cx="39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9" name="Oval 804"/>
                <p:cNvSpPr>
                  <a:spLocks noChangeArrowheads="1"/>
                </p:cNvSpPr>
                <p:nvPr/>
              </p:nvSpPr>
              <p:spPr bwMode="auto">
                <a:xfrm>
                  <a:off x="4296" y="1120"/>
                  <a:ext cx="34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Oval 805"/>
                <p:cNvSpPr>
                  <a:spLocks noChangeArrowheads="1"/>
                </p:cNvSpPr>
                <p:nvPr/>
              </p:nvSpPr>
              <p:spPr bwMode="auto">
                <a:xfrm>
                  <a:off x="4298" y="1121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Oval 806"/>
                <p:cNvSpPr>
                  <a:spLocks noChangeArrowheads="1"/>
                </p:cNvSpPr>
                <p:nvPr/>
              </p:nvSpPr>
              <p:spPr bwMode="auto">
                <a:xfrm>
                  <a:off x="4298" y="1121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" name="Oval 807"/>
                <p:cNvSpPr>
                  <a:spLocks noChangeArrowheads="1"/>
                </p:cNvSpPr>
                <p:nvPr/>
              </p:nvSpPr>
              <p:spPr bwMode="auto">
                <a:xfrm>
                  <a:off x="4300" y="1123"/>
                  <a:ext cx="23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Oval 808"/>
                <p:cNvSpPr>
                  <a:spLocks noChangeArrowheads="1"/>
                </p:cNvSpPr>
                <p:nvPr/>
              </p:nvSpPr>
              <p:spPr bwMode="auto">
                <a:xfrm>
                  <a:off x="4302" y="1123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" name="Oval 809"/>
                <p:cNvSpPr>
                  <a:spLocks noChangeArrowheads="1"/>
                </p:cNvSpPr>
                <p:nvPr/>
              </p:nvSpPr>
              <p:spPr bwMode="auto">
                <a:xfrm>
                  <a:off x="4302" y="1125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" name="Oval 810"/>
                <p:cNvSpPr>
                  <a:spLocks noChangeArrowheads="1"/>
                </p:cNvSpPr>
                <p:nvPr/>
              </p:nvSpPr>
              <p:spPr bwMode="auto">
                <a:xfrm>
                  <a:off x="4303" y="1125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Oval 811"/>
                <p:cNvSpPr>
                  <a:spLocks noChangeArrowheads="1"/>
                </p:cNvSpPr>
                <p:nvPr/>
              </p:nvSpPr>
              <p:spPr bwMode="auto">
                <a:xfrm>
                  <a:off x="4303" y="1127"/>
                  <a:ext cx="9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" name="Oval 812"/>
                <p:cNvSpPr>
                  <a:spLocks noChangeArrowheads="1"/>
                </p:cNvSpPr>
                <p:nvPr/>
              </p:nvSpPr>
              <p:spPr bwMode="auto">
                <a:xfrm>
                  <a:off x="4428" y="1285"/>
                  <a:ext cx="46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" name="Oval 813"/>
                <p:cNvSpPr>
                  <a:spLocks noChangeArrowheads="1"/>
                </p:cNvSpPr>
                <p:nvPr/>
              </p:nvSpPr>
              <p:spPr bwMode="auto">
                <a:xfrm>
                  <a:off x="4430" y="1286"/>
                  <a:ext cx="41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Oval 814"/>
                <p:cNvSpPr>
                  <a:spLocks noChangeArrowheads="1"/>
                </p:cNvSpPr>
                <p:nvPr/>
              </p:nvSpPr>
              <p:spPr bwMode="auto">
                <a:xfrm>
                  <a:off x="4430" y="1286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" name="Oval 815"/>
                <p:cNvSpPr>
                  <a:spLocks noChangeArrowheads="1"/>
                </p:cNvSpPr>
                <p:nvPr/>
              </p:nvSpPr>
              <p:spPr bwMode="auto">
                <a:xfrm>
                  <a:off x="4432" y="1286"/>
                  <a:ext cx="35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" name="Oval 816"/>
                <p:cNvSpPr>
                  <a:spLocks noChangeArrowheads="1"/>
                </p:cNvSpPr>
                <p:nvPr/>
              </p:nvSpPr>
              <p:spPr bwMode="auto">
                <a:xfrm>
                  <a:off x="4434" y="1288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Oval 817"/>
                <p:cNvSpPr>
                  <a:spLocks noChangeArrowheads="1"/>
                </p:cNvSpPr>
                <p:nvPr/>
              </p:nvSpPr>
              <p:spPr bwMode="auto">
                <a:xfrm>
                  <a:off x="4434" y="1288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" name="Oval 818"/>
                <p:cNvSpPr>
                  <a:spLocks noChangeArrowheads="1"/>
                </p:cNvSpPr>
                <p:nvPr/>
              </p:nvSpPr>
              <p:spPr bwMode="auto">
                <a:xfrm>
                  <a:off x="4435" y="1290"/>
                  <a:ext cx="24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" name="Oval 819"/>
                <p:cNvSpPr>
                  <a:spLocks noChangeArrowheads="1"/>
                </p:cNvSpPr>
                <p:nvPr/>
              </p:nvSpPr>
              <p:spPr bwMode="auto">
                <a:xfrm>
                  <a:off x="4437" y="1290"/>
                  <a:ext cx="18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Oval 820"/>
                <p:cNvSpPr>
                  <a:spLocks noChangeArrowheads="1"/>
                </p:cNvSpPr>
                <p:nvPr/>
              </p:nvSpPr>
              <p:spPr bwMode="auto">
                <a:xfrm>
                  <a:off x="4437" y="1292"/>
                  <a:ext cx="17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" name="Oval 821"/>
                <p:cNvSpPr>
                  <a:spLocks noChangeArrowheads="1"/>
                </p:cNvSpPr>
                <p:nvPr/>
              </p:nvSpPr>
              <p:spPr bwMode="auto">
                <a:xfrm>
                  <a:off x="4440" y="1292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" name="Oval 822"/>
                <p:cNvSpPr>
                  <a:spLocks noChangeArrowheads="1"/>
                </p:cNvSpPr>
                <p:nvPr/>
              </p:nvSpPr>
              <p:spPr bwMode="auto">
                <a:xfrm>
                  <a:off x="4166" y="1433"/>
                  <a:ext cx="46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Oval 823"/>
                <p:cNvSpPr>
                  <a:spLocks noChangeArrowheads="1"/>
                </p:cNvSpPr>
                <p:nvPr/>
              </p:nvSpPr>
              <p:spPr bwMode="auto">
                <a:xfrm>
                  <a:off x="4168" y="1435"/>
                  <a:ext cx="40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" name="Oval 824"/>
                <p:cNvSpPr>
                  <a:spLocks noChangeArrowheads="1"/>
                </p:cNvSpPr>
                <p:nvPr/>
              </p:nvSpPr>
              <p:spPr bwMode="auto">
                <a:xfrm>
                  <a:off x="4168" y="1435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" name="Oval 825"/>
                <p:cNvSpPr>
                  <a:spLocks noChangeArrowheads="1"/>
                </p:cNvSpPr>
                <p:nvPr/>
              </p:nvSpPr>
              <p:spPr bwMode="auto">
                <a:xfrm>
                  <a:off x="4169" y="1435"/>
                  <a:ext cx="36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Oval 826"/>
                <p:cNvSpPr>
                  <a:spLocks noChangeArrowheads="1"/>
                </p:cNvSpPr>
                <p:nvPr/>
              </p:nvSpPr>
              <p:spPr bwMode="auto">
                <a:xfrm>
                  <a:off x="4171" y="1437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" name="Oval 827"/>
                <p:cNvSpPr>
                  <a:spLocks noChangeArrowheads="1"/>
                </p:cNvSpPr>
                <p:nvPr/>
              </p:nvSpPr>
              <p:spPr bwMode="auto">
                <a:xfrm>
                  <a:off x="4171" y="1437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" name="Oval 828"/>
                <p:cNvSpPr>
                  <a:spLocks noChangeArrowheads="1"/>
                </p:cNvSpPr>
                <p:nvPr/>
              </p:nvSpPr>
              <p:spPr bwMode="auto">
                <a:xfrm>
                  <a:off x="4173" y="1439"/>
                  <a:ext cx="24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Oval 829"/>
                <p:cNvSpPr>
                  <a:spLocks noChangeArrowheads="1"/>
                </p:cNvSpPr>
                <p:nvPr/>
              </p:nvSpPr>
              <p:spPr bwMode="auto">
                <a:xfrm>
                  <a:off x="4175" y="1439"/>
                  <a:ext cx="18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" name="Oval 830"/>
                <p:cNvSpPr>
                  <a:spLocks noChangeArrowheads="1"/>
                </p:cNvSpPr>
                <p:nvPr/>
              </p:nvSpPr>
              <p:spPr bwMode="auto">
                <a:xfrm>
                  <a:off x="4175" y="1441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" name="Oval 831"/>
                <p:cNvSpPr>
                  <a:spLocks noChangeArrowheads="1"/>
                </p:cNvSpPr>
                <p:nvPr/>
              </p:nvSpPr>
              <p:spPr bwMode="auto">
                <a:xfrm>
                  <a:off x="4177" y="1441"/>
                  <a:ext cx="11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" name="Oval 832"/>
                <p:cNvSpPr>
                  <a:spLocks noChangeArrowheads="1"/>
                </p:cNvSpPr>
                <p:nvPr/>
              </p:nvSpPr>
              <p:spPr bwMode="auto">
                <a:xfrm>
                  <a:off x="4177" y="1442"/>
                  <a:ext cx="8" cy="8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" name="Oval 833"/>
                <p:cNvSpPr>
                  <a:spLocks noChangeArrowheads="1"/>
                </p:cNvSpPr>
                <p:nvPr/>
              </p:nvSpPr>
              <p:spPr bwMode="auto">
                <a:xfrm>
                  <a:off x="4179" y="1442"/>
                  <a:ext cx="4" cy="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" name="Oval 834"/>
                <p:cNvSpPr>
                  <a:spLocks noChangeArrowheads="1"/>
                </p:cNvSpPr>
                <p:nvPr/>
              </p:nvSpPr>
              <p:spPr bwMode="auto">
                <a:xfrm>
                  <a:off x="4058" y="1572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" name="Oval 835"/>
                <p:cNvSpPr>
                  <a:spLocks noChangeArrowheads="1"/>
                </p:cNvSpPr>
                <p:nvPr/>
              </p:nvSpPr>
              <p:spPr bwMode="auto">
                <a:xfrm>
                  <a:off x="4060" y="1573"/>
                  <a:ext cx="42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" name="Oval 836"/>
                <p:cNvSpPr>
                  <a:spLocks noChangeArrowheads="1"/>
                </p:cNvSpPr>
                <p:nvPr/>
              </p:nvSpPr>
              <p:spPr bwMode="auto">
                <a:xfrm>
                  <a:off x="4060" y="1573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" name="Oval 837"/>
                <p:cNvSpPr>
                  <a:spLocks noChangeArrowheads="1"/>
                </p:cNvSpPr>
                <p:nvPr/>
              </p:nvSpPr>
              <p:spPr bwMode="auto">
                <a:xfrm>
                  <a:off x="4063" y="1573"/>
                  <a:ext cx="34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" name="Oval 838"/>
                <p:cNvSpPr>
                  <a:spLocks noChangeArrowheads="1"/>
                </p:cNvSpPr>
                <p:nvPr/>
              </p:nvSpPr>
              <p:spPr bwMode="auto">
                <a:xfrm>
                  <a:off x="4065" y="1575"/>
                  <a:ext cx="28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" name="Oval 839"/>
                <p:cNvSpPr>
                  <a:spLocks noChangeArrowheads="1"/>
                </p:cNvSpPr>
                <p:nvPr/>
              </p:nvSpPr>
              <p:spPr bwMode="auto">
                <a:xfrm>
                  <a:off x="4065" y="1575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" name="Oval 840"/>
                <p:cNvSpPr>
                  <a:spLocks noChangeArrowheads="1"/>
                </p:cNvSpPr>
                <p:nvPr/>
              </p:nvSpPr>
              <p:spPr bwMode="auto">
                <a:xfrm>
                  <a:off x="4066" y="1577"/>
                  <a:ext cx="24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" name="Oval 841"/>
                <p:cNvSpPr>
                  <a:spLocks noChangeArrowheads="1"/>
                </p:cNvSpPr>
                <p:nvPr/>
              </p:nvSpPr>
              <p:spPr bwMode="auto">
                <a:xfrm>
                  <a:off x="4068" y="1577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Oval 842"/>
                <p:cNvSpPr>
                  <a:spLocks noChangeArrowheads="1"/>
                </p:cNvSpPr>
                <p:nvPr/>
              </p:nvSpPr>
              <p:spPr bwMode="auto">
                <a:xfrm>
                  <a:off x="4068" y="1579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8" name="Oval 843"/>
                <p:cNvSpPr>
                  <a:spLocks noChangeArrowheads="1"/>
                </p:cNvSpPr>
                <p:nvPr/>
              </p:nvSpPr>
              <p:spPr bwMode="auto">
                <a:xfrm>
                  <a:off x="4070" y="1579"/>
                  <a:ext cx="12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9" name="Oval 844"/>
                <p:cNvSpPr>
                  <a:spLocks noChangeArrowheads="1"/>
                </p:cNvSpPr>
                <p:nvPr/>
              </p:nvSpPr>
              <p:spPr bwMode="auto">
                <a:xfrm>
                  <a:off x="4070" y="1581"/>
                  <a:ext cx="8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Oval 845"/>
                <p:cNvSpPr>
                  <a:spLocks noChangeArrowheads="1"/>
                </p:cNvSpPr>
                <p:nvPr/>
              </p:nvSpPr>
              <p:spPr bwMode="auto">
                <a:xfrm>
                  <a:off x="4127" y="1245"/>
                  <a:ext cx="46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" name="Oval 846"/>
                <p:cNvSpPr>
                  <a:spLocks noChangeArrowheads="1"/>
                </p:cNvSpPr>
                <p:nvPr/>
              </p:nvSpPr>
              <p:spPr bwMode="auto">
                <a:xfrm>
                  <a:off x="4129" y="1247"/>
                  <a:ext cx="40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" name="Oval 847"/>
                <p:cNvSpPr>
                  <a:spLocks noChangeArrowheads="1"/>
                </p:cNvSpPr>
                <p:nvPr/>
              </p:nvSpPr>
              <p:spPr bwMode="auto">
                <a:xfrm>
                  <a:off x="4129" y="1247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Oval 848"/>
                <p:cNvSpPr>
                  <a:spLocks noChangeArrowheads="1"/>
                </p:cNvSpPr>
                <p:nvPr/>
              </p:nvSpPr>
              <p:spPr bwMode="auto">
                <a:xfrm>
                  <a:off x="4131" y="1247"/>
                  <a:ext cx="35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" name="Oval 849"/>
                <p:cNvSpPr>
                  <a:spLocks noChangeArrowheads="1"/>
                </p:cNvSpPr>
                <p:nvPr/>
              </p:nvSpPr>
              <p:spPr bwMode="auto">
                <a:xfrm>
                  <a:off x="4132" y="1249"/>
                  <a:ext cx="29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" name="Oval 850"/>
                <p:cNvSpPr>
                  <a:spLocks noChangeArrowheads="1"/>
                </p:cNvSpPr>
                <p:nvPr/>
              </p:nvSpPr>
              <p:spPr bwMode="auto">
                <a:xfrm>
                  <a:off x="4132" y="1249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Oval 851"/>
                <p:cNvSpPr>
                  <a:spLocks noChangeArrowheads="1"/>
                </p:cNvSpPr>
                <p:nvPr/>
              </p:nvSpPr>
              <p:spPr bwMode="auto">
                <a:xfrm>
                  <a:off x="4134" y="1250"/>
                  <a:ext cx="24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" name="Oval 852"/>
                <p:cNvSpPr>
                  <a:spLocks noChangeArrowheads="1"/>
                </p:cNvSpPr>
                <p:nvPr/>
              </p:nvSpPr>
              <p:spPr bwMode="auto">
                <a:xfrm>
                  <a:off x="4136" y="1250"/>
                  <a:ext cx="18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" name="Oval 853"/>
                <p:cNvSpPr>
                  <a:spLocks noChangeArrowheads="1"/>
                </p:cNvSpPr>
                <p:nvPr/>
              </p:nvSpPr>
              <p:spPr bwMode="auto">
                <a:xfrm>
                  <a:off x="4136" y="1252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Oval 854"/>
                <p:cNvSpPr>
                  <a:spLocks noChangeArrowheads="1"/>
                </p:cNvSpPr>
                <p:nvPr/>
              </p:nvSpPr>
              <p:spPr bwMode="auto">
                <a:xfrm>
                  <a:off x="4138" y="1252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0" name="Oval 855"/>
                <p:cNvSpPr>
                  <a:spLocks noChangeArrowheads="1"/>
                </p:cNvSpPr>
                <p:nvPr/>
              </p:nvSpPr>
              <p:spPr bwMode="auto">
                <a:xfrm>
                  <a:off x="4117" y="1344"/>
                  <a:ext cx="46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1" name="Oval 856"/>
                <p:cNvSpPr>
                  <a:spLocks noChangeArrowheads="1"/>
                </p:cNvSpPr>
                <p:nvPr/>
              </p:nvSpPr>
              <p:spPr bwMode="auto">
                <a:xfrm>
                  <a:off x="4119" y="1346"/>
                  <a:ext cx="40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Oval 857"/>
                <p:cNvSpPr>
                  <a:spLocks noChangeArrowheads="1"/>
                </p:cNvSpPr>
                <p:nvPr/>
              </p:nvSpPr>
              <p:spPr bwMode="auto">
                <a:xfrm>
                  <a:off x="4119" y="1346"/>
                  <a:ext cx="39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" name="Oval 858"/>
                <p:cNvSpPr>
                  <a:spLocks noChangeArrowheads="1"/>
                </p:cNvSpPr>
                <p:nvPr/>
              </p:nvSpPr>
              <p:spPr bwMode="auto">
                <a:xfrm>
                  <a:off x="4121" y="1346"/>
                  <a:ext cx="35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" name="Oval 859"/>
                <p:cNvSpPr>
                  <a:spLocks noChangeArrowheads="1"/>
                </p:cNvSpPr>
                <p:nvPr/>
              </p:nvSpPr>
              <p:spPr bwMode="auto">
                <a:xfrm>
                  <a:off x="4122" y="1347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Oval 860"/>
                <p:cNvSpPr>
                  <a:spLocks noChangeArrowheads="1"/>
                </p:cNvSpPr>
                <p:nvPr/>
              </p:nvSpPr>
              <p:spPr bwMode="auto">
                <a:xfrm>
                  <a:off x="4122" y="1347"/>
                  <a:ext cx="28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6" name="Oval 861"/>
                <p:cNvSpPr>
                  <a:spLocks noChangeArrowheads="1"/>
                </p:cNvSpPr>
                <p:nvPr/>
              </p:nvSpPr>
              <p:spPr bwMode="auto">
                <a:xfrm>
                  <a:off x="4124" y="1349"/>
                  <a:ext cx="24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7" name="Oval 862"/>
                <p:cNvSpPr>
                  <a:spLocks noChangeArrowheads="1"/>
                </p:cNvSpPr>
                <p:nvPr/>
              </p:nvSpPr>
              <p:spPr bwMode="auto">
                <a:xfrm>
                  <a:off x="4127" y="1349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Oval 863"/>
                <p:cNvSpPr>
                  <a:spLocks noChangeArrowheads="1"/>
                </p:cNvSpPr>
                <p:nvPr/>
              </p:nvSpPr>
              <p:spPr bwMode="auto">
                <a:xfrm>
                  <a:off x="4127" y="1351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9" name="Oval 864"/>
                <p:cNvSpPr>
                  <a:spLocks noChangeArrowheads="1"/>
                </p:cNvSpPr>
                <p:nvPr/>
              </p:nvSpPr>
              <p:spPr bwMode="auto">
                <a:xfrm>
                  <a:off x="4129" y="1351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0" name="Group 865"/>
                <p:cNvGrpSpPr>
                  <a:grpSpLocks/>
                </p:cNvGrpSpPr>
                <p:nvPr/>
              </p:nvGrpSpPr>
              <p:grpSpPr bwMode="auto">
                <a:xfrm>
                  <a:off x="3636" y="1078"/>
                  <a:ext cx="899" cy="596"/>
                  <a:chOff x="3333" y="1226"/>
                  <a:chExt cx="824" cy="596"/>
                </a:xfrm>
              </p:grpSpPr>
              <p:sp>
                <p:nvSpPr>
                  <p:cNvPr id="1499" name="Oval 866"/>
                  <p:cNvSpPr>
                    <a:spLocks noChangeArrowheads="1"/>
                  </p:cNvSpPr>
                  <p:nvPr/>
                </p:nvSpPr>
                <p:spPr bwMode="auto">
                  <a:xfrm>
                    <a:off x="4051" y="1610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0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4053" y="1612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1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4053" y="1612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2" name="Oval 869"/>
                  <p:cNvSpPr>
                    <a:spLocks noChangeArrowheads="1"/>
                  </p:cNvSpPr>
                  <p:nvPr/>
                </p:nvSpPr>
                <p:spPr bwMode="auto">
                  <a:xfrm>
                    <a:off x="4055" y="1612"/>
                    <a:ext cx="32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3" name="Oval 870"/>
                  <p:cNvSpPr>
                    <a:spLocks noChangeArrowheads="1"/>
                  </p:cNvSpPr>
                  <p:nvPr/>
                </p:nvSpPr>
                <p:spPr bwMode="auto">
                  <a:xfrm>
                    <a:off x="4057" y="1614"/>
                    <a:ext cx="27" cy="28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4" name="Oval 871"/>
                  <p:cNvSpPr>
                    <a:spLocks noChangeArrowheads="1"/>
                  </p:cNvSpPr>
                  <p:nvPr/>
                </p:nvSpPr>
                <p:spPr bwMode="auto">
                  <a:xfrm>
                    <a:off x="4057" y="1614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5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616"/>
                    <a:ext cx="21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6" name="Oval 873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1616"/>
                    <a:ext cx="16" cy="17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7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1617"/>
                    <a:ext cx="15" cy="15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8" name="Oval 875"/>
                  <p:cNvSpPr>
                    <a:spLocks noChangeArrowheads="1"/>
                  </p:cNvSpPr>
                  <p:nvPr/>
                </p:nvSpPr>
                <p:spPr bwMode="auto">
                  <a:xfrm>
                    <a:off x="4062" y="1617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9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4062" y="1619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0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1619"/>
                    <a:ext cx="3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1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3953" y="1660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2" name="Oval 879"/>
                  <p:cNvSpPr>
                    <a:spLocks noChangeArrowheads="1"/>
                  </p:cNvSpPr>
                  <p:nvPr/>
                </p:nvSpPr>
                <p:spPr bwMode="auto">
                  <a:xfrm>
                    <a:off x="3954" y="1662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3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954" y="1662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4" name="Oval 881"/>
                  <p:cNvSpPr>
                    <a:spLocks noChangeArrowheads="1"/>
                  </p:cNvSpPr>
                  <p:nvPr/>
                </p:nvSpPr>
                <p:spPr bwMode="auto">
                  <a:xfrm>
                    <a:off x="3956" y="1662"/>
                    <a:ext cx="33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5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958" y="1664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6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958" y="1664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7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666"/>
                    <a:ext cx="21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8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3962" y="1666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9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3962" y="1668"/>
                    <a:ext cx="14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0" name="Oval 887"/>
                  <p:cNvSpPr>
                    <a:spLocks noChangeArrowheads="1"/>
                  </p:cNvSpPr>
                  <p:nvPr/>
                </p:nvSpPr>
                <p:spPr bwMode="auto">
                  <a:xfrm>
                    <a:off x="3963" y="1668"/>
                    <a:ext cx="11" cy="10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1" name="Oval 888"/>
                  <p:cNvSpPr>
                    <a:spLocks noChangeArrowheads="1"/>
                  </p:cNvSpPr>
                  <p:nvPr/>
                </p:nvSpPr>
                <p:spPr bwMode="auto">
                  <a:xfrm>
                    <a:off x="3963" y="1669"/>
                    <a:ext cx="8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2" name="Oval 889"/>
                  <p:cNvSpPr>
                    <a:spLocks noChangeArrowheads="1"/>
                  </p:cNvSpPr>
                  <p:nvPr/>
                </p:nvSpPr>
                <p:spPr bwMode="auto">
                  <a:xfrm>
                    <a:off x="3965" y="1669"/>
                    <a:ext cx="4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3" name="Oval 890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1669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4" name="Oval 891"/>
                  <p:cNvSpPr>
                    <a:spLocks noChangeArrowheads="1"/>
                  </p:cNvSpPr>
                  <p:nvPr/>
                </p:nvSpPr>
                <p:spPr bwMode="auto">
                  <a:xfrm>
                    <a:off x="3559" y="1671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5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3559" y="1671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6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3561" y="1671"/>
                    <a:ext cx="33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7" name="Oval 894"/>
                  <p:cNvSpPr>
                    <a:spLocks noChangeArrowheads="1"/>
                  </p:cNvSpPr>
                  <p:nvPr/>
                </p:nvSpPr>
                <p:spPr bwMode="auto">
                  <a:xfrm>
                    <a:off x="3563" y="1673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8" name="Oval 895"/>
                  <p:cNvSpPr>
                    <a:spLocks noChangeArrowheads="1"/>
                  </p:cNvSpPr>
                  <p:nvPr/>
                </p:nvSpPr>
                <p:spPr bwMode="auto">
                  <a:xfrm>
                    <a:off x="3563" y="1673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9" name="Oval 896"/>
                  <p:cNvSpPr>
                    <a:spLocks noChangeArrowheads="1"/>
                  </p:cNvSpPr>
                  <p:nvPr/>
                </p:nvSpPr>
                <p:spPr bwMode="auto">
                  <a:xfrm>
                    <a:off x="3565" y="1675"/>
                    <a:ext cx="21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0" name="Oval 897"/>
                  <p:cNvSpPr>
                    <a:spLocks noChangeArrowheads="1"/>
                  </p:cNvSpPr>
                  <p:nvPr/>
                </p:nvSpPr>
                <p:spPr bwMode="auto">
                  <a:xfrm>
                    <a:off x="3567" y="1675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1" name="Oval 898"/>
                  <p:cNvSpPr>
                    <a:spLocks noChangeArrowheads="1"/>
                  </p:cNvSpPr>
                  <p:nvPr/>
                </p:nvSpPr>
                <p:spPr bwMode="auto">
                  <a:xfrm>
                    <a:off x="3567" y="1676"/>
                    <a:ext cx="14" cy="15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2" name="Oval 899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1676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1678"/>
                    <a:ext cx="8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4" name="Oval 901"/>
                  <p:cNvSpPr>
                    <a:spLocks noChangeArrowheads="1"/>
                  </p:cNvSpPr>
                  <p:nvPr/>
                </p:nvSpPr>
                <p:spPr bwMode="auto">
                  <a:xfrm>
                    <a:off x="3570" y="1678"/>
                    <a:ext cx="4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5" name="Oval 902"/>
                  <p:cNvSpPr>
                    <a:spLocks noChangeArrowheads="1"/>
                  </p:cNvSpPr>
                  <p:nvPr/>
                </p:nvSpPr>
                <p:spPr bwMode="auto">
                  <a:xfrm>
                    <a:off x="3468" y="1601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6" name="Oval 903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603"/>
                    <a:ext cx="37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7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603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3471" y="1603"/>
                    <a:ext cx="33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" name="Oval 906"/>
                  <p:cNvSpPr>
                    <a:spLocks noChangeArrowheads="1"/>
                  </p:cNvSpPr>
                  <p:nvPr/>
                </p:nvSpPr>
                <p:spPr bwMode="auto">
                  <a:xfrm>
                    <a:off x="3473" y="1605"/>
                    <a:ext cx="27" cy="28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0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3473" y="1605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1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3475" y="1607"/>
                    <a:ext cx="22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" name="Oval 909"/>
                  <p:cNvSpPr>
                    <a:spLocks noChangeArrowheads="1"/>
                  </p:cNvSpPr>
                  <p:nvPr/>
                </p:nvSpPr>
                <p:spPr bwMode="auto">
                  <a:xfrm>
                    <a:off x="3477" y="1607"/>
                    <a:ext cx="16" cy="17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3" name="Oval 910"/>
                  <p:cNvSpPr>
                    <a:spLocks noChangeArrowheads="1"/>
                  </p:cNvSpPr>
                  <p:nvPr/>
                </p:nvSpPr>
                <p:spPr bwMode="auto">
                  <a:xfrm>
                    <a:off x="3477" y="1608"/>
                    <a:ext cx="14" cy="15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" name="Oval 911"/>
                  <p:cNvSpPr>
                    <a:spLocks noChangeArrowheads="1"/>
                  </p:cNvSpPr>
                  <p:nvPr/>
                </p:nvSpPr>
                <p:spPr bwMode="auto">
                  <a:xfrm>
                    <a:off x="3479" y="1608"/>
                    <a:ext cx="10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" name="Oval 912"/>
                  <p:cNvSpPr>
                    <a:spLocks noChangeArrowheads="1"/>
                  </p:cNvSpPr>
                  <p:nvPr/>
                </p:nvSpPr>
                <p:spPr bwMode="auto">
                  <a:xfrm>
                    <a:off x="3479" y="1610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610"/>
                    <a:ext cx="4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7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441" y="1492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8" name="Oval 915"/>
                  <p:cNvSpPr>
                    <a:spLocks noChangeArrowheads="1"/>
                  </p:cNvSpPr>
                  <p:nvPr/>
                </p:nvSpPr>
                <p:spPr bwMode="auto">
                  <a:xfrm>
                    <a:off x="3443" y="1494"/>
                    <a:ext cx="37" cy="37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9" name="Oval 916"/>
                  <p:cNvSpPr>
                    <a:spLocks noChangeArrowheads="1"/>
                  </p:cNvSpPr>
                  <p:nvPr/>
                </p:nvSpPr>
                <p:spPr bwMode="auto">
                  <a:xfrm>
                    <a:off x="3443" y="1494"/>
                    <a:ext cx="36" cy="35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0" name="Oval 917"/>
                  <p:cNvSpPr>
                    <a:spLocks noChangeArrowheads="1"/>
                  </p:cNvSpPr>
                  <p:nvPr/>
                </p:nvSpPr>
                <p:spPr bwMode="auto">
                  <a:xfrm>
                    <a:off x="3445" y="1494"/>
                    <a:ext cx="32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1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495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2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495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3" name="Oval 920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1497"/>
                    <a:ext cx="22" cy="22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4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3450" y="1497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5" name="Oval 922"/>
                  <p:cNvSpPr>
                    <a:spLocks noChangeArrowheads="1"/>
                  </p:cNvSpPr>
                  <p:nvPr/>
                </p:nvSpPr>
                <p:spPr bwMode="auto">
                  <a:xfrm>
                    <a:off x="3450" y="1499"/>
                    <a:ext cx="14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1499"/>
                    <a:ext cx="10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" name="Oval 924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1501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3453" y="1501"/>
                    <a:ext cx="4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9" name="Oval 926"/>
                  <p:cNvSpPr>
                    <a:spLocks noChangeArrowheads="1"/>
                  </p:cNvSpPr>
                  <p:nvPr/>
                </p:nvSpPr>
                <p:spPr bwMode="auto">
                  <a:xfrm>
                    <a:off x="3351" y="1433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0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3353" y="1434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1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3353" y="1434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2" name="Oval 929"/>
                  <p:cNvSpPr>
                    <a:spLocks noChangeArrowheads="1"/>
                  </p:cNvSpPr>
                  <p:nvPr/>
                </p:nvSpPr>
                <p:spPr bwMode="auto">
                  <a:xfrm>
                    <a:off x="3355" y="1434"/>
                    <a:ext cx="32" cy="33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3" name="Oval 930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436"/>
                    <a:ext cx="26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4" name="Oval 931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436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5" name="Oval 932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1438"/>
                    <a:ext cx="22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6" name="Oval 9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438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7" name="Oval 934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440"/>
                    <a:ext cx="14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8" name="Oval 935"/>
                  <p:cNvSpPr>
                    <a:spLocks noChangeArrowheads="1"/>
                  </p:cNvSpPr>
                  <p:nvPr/>
                </p:nvSpPr>
                <p:spPr bwMode="auto">
                  <a:xfrm>
                    <a:off x="3362" y="1440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9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3362" y="1442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0" name="Oval 937"/>
                  <p:cNvSpPr>
                    <a:spLocks noChangeArrowheads="1"/>
                  </p:cNvSpPr>
                  <p:nvPr/>
                </p:nvSpPr>
                <p:spPr bwMode="auto">
                  <a:xfrm>
                    <a:off x="3364" y="1442"/>
                    <a:ext cx="3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1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3692" y="1226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2" name="Oval 939"/>
                  <p:cNvSpPr>
                    <a:spLocks noChangeArrowheads="1"/>
                  </p:cNvSpPr>
                  <p:nvPr/>
                </p:nvSpPr>
                <p:spPr bwMode="auto">
                  <a:xfrm>
                    <a:off x="3694" y="1228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3" name="Oval 940"/>
                  <p:cNvSpPr>
                    <a:spLocks noChangeArrowheads="1"/>
                  </p:cNvSpPr>
                  <p:nvPr/>
                </p:nvSpPr>
                <p:spPr bwMode="auto">
                  <a:xfrm>
                    <a:off x="3694" y="1228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4" name="Oval 94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228"/>
                    <a:ext cx="32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5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3698" y="1230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6" name="Oval 943"/>
                  <p:cNvSpPr>
                    <a:spLocks noChangeArrowheads="1"/>
                  </p:cNvSpPr>
                  <p:nvPr/>
                </p:nvSpPr>
                <p:spPr bwMode="auto">
                  <a:xfrm>
                    <a:off x="3698" y="1230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" name="Oval 944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1232"/>
                    <a:ext cx="22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3701" y="1232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3701" y="1233"/>
                    <a:ext cx="15" cy="15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0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1233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1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1235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2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3705" y="1235"/>
                    <a:ext cx="3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3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3917" y="1483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4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3918" y="1485"/>
                    <a:ext cx="38" cy="37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5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3918" y="1485"/>
                    <a:ext cx="36" cy="35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6" name="Oval 953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1485"/>
                    <a:ext cx="33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7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3922" y="1486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" name="Oval 955"/>
                  <p:cNvSpPr>
                    <a:spLocks noChangeArrowheads="1"/>
                  </p:cNvSpPr>
                  <p:nvPr/>
                </p:nvSpPr>
                <p:spPr bwMode="auto">
                  <a:xfrm>
                    <a:off x="3922" y="1486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9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3924" y="1488"/>
                    <a:ext cx="21" cy="22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0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3926" y="1488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1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3926" y="1490"/>
                    <a:ext cx="14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2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3927" y="1490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3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3927" y="1492"/>
                    <a:ext cx="8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4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3929" y="1492"/>
                    <a:ext cx="4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5" name="Oval 962"/>
                  <p:cNvSpPr>
                    <a:spLocks noChangeArrowheads="1"/>
                  </p:cNvSpPr>
                  <p:nvPr/>
                </p:nvSpPr>
                <p:spPr bwMode="auto">
                  <a:xfrm>
                    <a:off x="4114" y="1285"/>
                    <a:ext cx="43" cy="44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6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4116" y="1287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7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4116" y="1287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8" name="Oval 965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1287"/>
                    <a:ext cx="32" cy="33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9" name="Oval 966"/>
                  <p:cNvSpPr>
                    <a:spLocks noChangeArrowheads="1"/>
                  </p:cNvSpPr>
                  <p:nvPr/>
                </p:nvSpPr>
                <p:spPr bwMode="auto">
                  <a:xfrm>
                    <a:off x="4120" y="1289"/>
                    <a:ext cx="26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0" name="Oval 967"/>
                  <p:cNvSpPr>
                    <a:spLocks noChangeArrowheads="1"/>
                  </p:cNvSpPr>
                  <p:nvPr/>
                </p:nvSpPr>
                <p:spPr bwMode="auto">
                  <a:xfrm>
                    <a:off x="4120" y="1289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1" name="Oval 968"/>
                  <p:cNvSpPr>
                    <a:spLocks noChangeArrowheads="1"/>
                  </p:cNvSpPr>
                  <p:nvPr/>
                </p:nvSpPr>
                <p:spPr bwMode="auto">
                  <a:xfrm>
                    <a:off x="4121" y="1291"/>
                    <a:ext cx="22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2" name="Oval 969"/>
                  <p:cNvSpPr>
                    <a:spLocks noChangeArrowheads="1"/>
                  </p:cNvSpPr>
                  <p:nvPr/>
                </p:nvSpPr>
                <p:spPr bwMode="auto">
                  <a:xfrm>
                    <a:off x="4123" y="1291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3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4123" y="1293"/>
                    <a:ext cx="15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4" name="Oval 971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1293"/>
                    <a:ext cx="11" cy="10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5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4125" y="1294"/>
                    <a:ext cx="7" cy="8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6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4127" y="1294"/>
                    <a:ext cx="3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7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3333" y="1275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1277"/>
                    <a:ext cx="38" cy="37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1277"/>
                    <a:ext cx="36" cy="35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3337" y="1277"/>
                    <a:ext cx="32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3339" y="1278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3339" y="1278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3340" y="1280"/>
                    <a:ext cx="22" cy="22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3342" y="1280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" name="Oval 982"/>
                  <p:cNvSpPr>
                    <a:spLocks noChangeArrowheads="1"/>
                  </p:cNvSpPr>
                  <p:nvPr/>
                </p:nvSpPr>
                <p:spPr bwMode="auto">
                  <a:xfrm>
                    <a:off x="3342" y="1282"/>
                    <a:ext cx="15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6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1282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7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1284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3346" y="1284"/>
                    <a:ext cx="3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9" name="Oval 986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759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0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1761"/>
                    <a:ext cx="37" cy="37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1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1761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2" name="Oval 989"/>
                  <p:cNvSpPr>
                    <a:spLocks noChangeArrowheads="1"/>
                  </p:cNvSpPr>
                  <p:nvPr/>
                </p:nvSpPr>
                <p:spPr bwMode="auto">
                  <a:xfrm>
                    <a:off x="3489" y="1761"/>
                    <a:ext cx="33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" name="Oval 990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1763"/>
                    <a:ext cx="27" cy="28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1763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" name="Oval 992"/>
                  <p:cNvSpPr>
                    <a:spLocks noChangeArrowheads="1"/>
                  </p:cNvSpPr>
                  <p:nvPr/>
                </p:nvSpPr>
                <p:spPr bwMode="auto">
                  <a:xfrm>
                    <a:off x="3493" y="1764"/>
                    <a:ext cx="22" cy="22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" name="Oval 993"/>
                  <p:cNvSpPr>
                    <a:spLocks noChangeArrowheads="1"/>
                  </p:cNvSpPr>
                  <p:nvPr/>
                </p:nvSpPr>
                <p:spPr bwMode="auto">
                  <a:xfrm>
                    <a:off x="3495" y="1764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495" y="1766"/>
                    <a:ext cx="14" cy="15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497" y="1766"/>
                    <a:ext cx="10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" name="Oval 996"/>
                  <p:cNvSpPr>
                    <a:spLocks noChangeArrowheads="1"/>
                  </p:cNvSpPr>
                  <p:nvPr/>
                </p:nvSpPr>
                <p:spPr bwMode="auto">
                  <a:xfrm>
                    <a:off x="3497" y="1768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498" y="1768"/>
                    <a:ext cx="4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" name="Oval 998"/>
                  <p:cNvSpPr>
                    <a:spLocks noChangeArrowheads="1"/>
                  </p:cNvSpPr>
                  <p:nvPr/>
                </p:nvSpPr>
                <p:spPr bwMode="auto">
                  <a:xfrm>
                    <a:off x="3692" y="1768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3694" y="1770"/>
                    <a:ext cx="38" cy="37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" name="Oval 1000"/>
                  <p:cNvSpPr>
                    <a:spLocks noChangeArrowheads="1"/>
                  </p:cNvSpPr>
                  <p:nvPr/>
                </p:nvSpPr>
                <p:spPr bwMode="auto">
                  <a:xfrm>
                    <a:off x="3694" y="1770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" name="Oval 100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770"/>
                    <a:ext cx="32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3698" y="1772"/>
                    <a:ext cx="27" cy="28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" name="Oval 1003"/>
                  <p:cNvSpPr>
                    <a:spLocks noChangeArrowheads="1"/>
                  </p:cNvSpPr>
                  <p:nvPr/>
                </p:nvSpPr>
                <p:spPr bwMode="auto">
                  <a:xfrm>
                    <a:off x="3698" y="1772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" name="Oval 1004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1773"/>
                    <a:ext cx="22" cy="22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3701" y="1773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" name="Oval 1006"/>
                  <p:cNvSpPr>
                    <a:spLocks noChangeArrowheads="1"/>
                  </p:cNvSpPr>
                  <p:nvPr/>
                </p:nvSpPr>
                <p:spPr bwMode="auto">
                  <a:xfrm>
                    <a:off x="3701" y="1775"/>
                    <a:ext cx="15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" name="Oval 1007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1775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" name="Oval 1008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1777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" name="Oval 1009"/>
                  <p:cNvSpPr>
                    <a:spLocks noChangeArrowheads="1"/>
                  </p:cNvSpPr>
                  <p:nvPr/>
                </p:nvSpPr>
                <p:spPr bwMode="auto">
                  <a:xfrm>
                    <a:off x="3705" y="1777"/>
                    <a:ext cx="3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3" name="Oval 1010"/>
                  <p:cNvSpPr>
                    <a:spLocks noChangeArrowheads="1"/>
                  </p:cNvSpPr>
                  <p:nvPr/>
                </p:nvSpPr>
                <p:spPr bwMode="auto">
                  <a:xfrm>
                    <a:off x="3683" y="1601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3685" y="1603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3685" y="1603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" name="Oval 1013"/>
                  <p:cNvSpPr>
                    <a:spLocks noChangeArrowheads="1"/>
                  </p:cNvSpPr>
                  <p:nvPr/>
                </p:nvSpPr>
                <p:spPr bwMode="auto">
                  <a:xfrm>
                    <a:off x="3687" y="1603"/>
                    <a:ext cx="32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" name="Oval 1014"/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1605"/>
                    <a:ext cx="27" cy="28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" name="Oval 1015"/>
                  <p:cNvSpPr>
                    <a:spLocks noChangeArrowheads="1"/>
                  </p:cNvSpPr>
                  <p:nvPr/>
                </p:nvSpPr>
                <p:spPr bwMode="auto">
                  <a:xfrm>
                    <a:off x="3689" y="1605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" name="Oval 1016"/>
                  <p:cNvSpPr>
                    <a:spLocks noChangeArrowheads="1"/>
                  </p:cNvSpPr>
                  <p:nvPr/>
                </p:nvSpPr>
                <p:spPr bwMode="auto">
                  <a:xfrm>
                    <a:off x="3690" y="1607"/>
                    <a:ext cx="22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" name="Oval 1017"/>
                  <p:cNvSpPr>
                    <a:spLocks noChangeArrowheads="1"/>
                  </p:cNvSpPr>
                  <p:nvPr/>
                </p:nvSpPr>
                <p:spPr bwMode="auto">
                  <a:xfrm>
                    <a:off x="3692" y="1607"/>
                    <a:ext cx="16" cy="17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" name="Oval 1018"/>
                  <p:cNvSpPr>
                    <a:spLocks noChangeArrowheads="1"/>
                  </p:cNvSpPr>
                  <p:nvPr/>
                </p:nvSpPr>
                <p:spPr bwMode="auto">
                  <a:xfrm>
                    <a:off x="3692" y="1608"/>
                    <a:ext cx="15" cy="15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3694" y="1608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3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3694" y="1610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4" name="Oval 102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610"/>
                    <a:ext cx="3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5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3836" y="1779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6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1781"/>
                    <a:ext cx="37" cy="37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7" name="Oval 1024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1781"/>
                    <a:ext cx="36" cy="35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8" name="Oval 1025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1781"/>
                    <a:ext cx="33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9" name="Oval 1026"/>
                  <p:cNvSpPr>
                    <a:spLocks noChangeArrowheads="1"/>
                  </p:cNvSpPr>
                  <p:nvPr/>
                </p:nvSpPr>
                <p:spPr bwMode="auto">
                  <a:xfrm>
                    <a:off x="3841" y="1782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0" name="Oval 1027"/>
                  <p:cNvSpPr>
                    <a:spLocks noChangeArrowheads="1"/>
                  </p:cNvSpPr>
                  <p:nvPr/>
                </p:nvSpPr>
                <p:spPr bwMode="auto">
                  <a:xfrm>
                    <a:off x="3841" y="1782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1" name="Oval 1028"/>
                  <p:cNvSpPr>
                    <a:spLocks noChangeArrowheads="1"/>
                  </p:cNvSpPr>
                  <p:nvPr/>
                </p:nvSpPr>
                <p:spPr bwMode="auto">
                  <a:xfrm>
                    <a:off x="3843" y="1784"/>
                    <a:ext cx="22" cy="22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2" name="Oval 1029"/>
                  <p:cNvSpPr>
                    <a:spLocks noChangeArrowheads="1"/>
                  </p:cNvSpPr>
                  <p:nvPr/>
                </p:nvSpPr>
                <p:spPr bwMode="auto">
                  <a:xfrm>
                    <a:off x="3845" y="1784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3" name="Oval 1030"/>
                  <p:cNvSpPr>
                    <a:spLocks noChangeArrowheads="1"/>
                  </p:cNvSpPr>
                  <p:nvPr/>
                </p:nvSpPr>
                <p:spPr bwMode="auto">
                  <a:xfrm>
                    <a:off x="3845" y="1786"/>
                    <a:ext cx="14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4" name="Oval 1031"/>
                  <p:cNvSpPr>
                    <a:spLocks noChangeArrowheads="1"/>
                  </p:cNvSpPr>
                  <p:nvPr/>
                </p:nvSpPr>
                <p:spPr bwMode="auto">
                  <a:xfrm>
                    <a:off x="3847" y="1786"/>
                    <a:ext cx="10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5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3847" y="1788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6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3848" y="1788"/>
                    <a:ext cx="4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7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1709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8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4098" y="1711"/>
                    <a:ext cx="38" cy="37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9" name="Oval 1036"/>
                  <p:cNvSpPr>
                    <a:spLocks noChangeArrowheads="1"/>
                  </p:cNvSpPr>
                  <p:nvPr/>
                </p:nvSpPr>
                <p:spPr bwMode="auto">
                  <a:xfrm>
                    <a:off x="4098" y="1711"/>
                    <a:ext cx="36" cy="35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0" name="Oval 1037"/>
                  <p:cNvSpPr>
                    <a:spLocks noChangeArrowheads="1"/>
                  </p:cNvSpPr>
                  <p:nvPr/>
                </p:nvSpPr>
                <p:spPr bwMode="auto">
                  <a:xfrm>
                    <a:off x="4100" y="1711"/>
                    <a:ext cx="32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1" name="Oval 1038"/>
                  <p:cNvSpPr>
                    <a:spLocks noChangeArrowheads="1"/>
                  </p:cNvSpPr>
                  <p:nvPr/>
                </p:nvSpPr>
                <p:spPr bwMode="auto">
                  <a:xfrm>
                    <a:off x="4102" y="1712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2" name="Oval 1039"/>
                  <p:cNvSpPr>
                    <a:spLocks noChangeArrowheads="1"/>
                  </p:cNvSpPr>
                  <p:nvPr/>
                </p:nvSpPr>
                <p:spPr bwMode="auto">
                  <a:xfrm>
                    <a:off x="4102" y="1712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3" name="Oval 1040"/>
                  <p:cNvSpPr>
                    <a:spLocks noChangeArrowheads="1"/>
                  </p:cNvSpPr>
                  <p:nvPr/>
                </p:nvSpPr>
                <p:spPr bwMode="auto">
                  <a:xfrm>
                    <a:off x="4103" y="1714"/>
                    <a:ext cx="22" cy="22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4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1714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5" name="Oval 1042"/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1716"/>
                    <a:ext cx="15" cy="14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6" name="Oval 1043"/>
                  <p:cNvSpPr>
                    <a:spLocks noChangeArrowheads="1"/>
                  </p:cNvSpPr>
                  <p:nvPr/>
                </p:nvSpPr>
                <p:spPr bwMode="auto">
                  <a:xfrm>
                    <a:off x="4107" y="1716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7" name="Oval 1044"/>
                  <p:cNvSpPr>
                    <a:spLocks noChangeArrowheads="1"/>
                  </p:cNvSpPr>
                  <p:nvPr/>
                </p:nvSpPr>
                <p:spPr bwMode="auto">
                  <a:xfrm>
                    <a:off x="4107" y="1718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8" name="Oval 1045"/>
                  <p:cNvSpPr>
                    <a:spLocks noChangeArrowheads="1"/>
                  </p:cNvSpPr>
                  <p:nvPr/>
                </p:nvSpPr>
                <p:spPr bwMode="auto">
                  <a:xfrm>
                    <a:off x="4109" y="1718"/>
                    <a:ext cx="3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9" name="Oval 1046"/>
                  <p:cNvSpPr>
                    <a:spLocks noChangeArrowheads="1"/>
                  </p:cNvSpPr>
                  <p:nvPr/>
                </p:nvSpPr>
                <p:spPr bwMode="auto">
                  <a:xfrm>
                    <a:off x="3342" y="1739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0" name="Oval 1047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1741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1" name="Oval 1048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1741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2" name="Oval 1049"/>
                  <p:cNvSpPr>
                    <a:spLocks noChangeArrowheads="1"/>
                  </p:cNvSpPr>
                  <p:nvPr/>
                </p:nvSpPr>
                <p:spPr bwMode="auto">
                  <a:xfrm>
                    <a:off x="3346" y="1741"/>
                    <a:ext cx="32" cy="32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3" name="Oval 1050"/>
                  <p:cNvSpPr>
                    <a:spLocks noChangeArrowheads="1"/>
                  </p:cNvSpPr>
                  <p:nvPr/>
                </p:nvSpPr>
                <p:spPr bwMode="auto">
                  <a:xfrm>
                    <a:off x="3348" y="1743"/>
                    <a:ext cx="26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4" name="Oval 1051"/>
                  <p:cNvSpPr>
                    <a:spLocks noChangeArrowheads="1"/>
                  </p:cNvSpPr>
                  <p:nvPr/>
                </p:nvSpPr>
                <p:spPr bwMode="auto">
                  <a:xfrm>
                    <a:off x="3348" y="1743"/>
                    <a:ext cx="25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5" name="Oval 1052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1745"/>
                    <a:ext cx="22" cy="21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6" name="Oval 1053"/>
                  <p:cNvSpPr>
                    <a:spLocks noChangeArrowheads="1"/>
                  </p:cNvSpPr>
                  <p:nvPr/>
                </p:nvSpPr>
                <p:spPr bwMode="auto">
                  <a:xfrm>
                    <a:off x="3351" y="1745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7" name="Oval 1054"/>
                  <p:cNvSpPr>
                    <a:spLocks noChangeArrowheads="1"/>
                  </p:cNvSpPr>
                  <p:nvPr/>
                </p:nvSpPr>
                <p:spPr bwMode="auto">
                  <a:xfrm>
                    <a:off x="3351" y="1746"/>
                    <a:ext cx="15" cy="15"/>
                  </a:xfrm>
                  <a:prstGeom prst="ellipse">
                    <a:avLst/>
                  </a:prstGeom>
                  <a:solidFill>
                    <a:srgbClr val="B7D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8" name="Oval 1055"/>
                  <p:cNvSpPr>
                    <a:spLocks noChangeArrowheads="1"/>
                  </p:cNvSpPr>
                  <p:nvPr/>
                </p:nvSpPr>
                <p:spPr bwMode="auto">
                  <a:xfrm>
                    <a:off x="3353" y="1746"/>
                    <a:ext cx="11" cy="11"/>
                  </a:xfrm>
                  <a:prstGeom prst="ellipse">
                    <a:avLst/>
                  </a:prstGeom>
                  <a:solidFill>
                    <a:srgbClr val="CFE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9" name="Oval 1056"/>
                  <p:cNvSpPr>
                    <a:spLocks noChangeArrowheads="1"/>
                  </p:cNvSpPr>
                  <p:nvPr/>
                </p:nvSpPr>
                <p:spPr bwMode="auto">
                  <a:xfrm>
                    <a:off x="3353" y="1748"/>
                    <a:ext cx="7" cy="7"/>
                  </a:xfrm>
                  <a:prstGeom prst="ellipse">
                    <a:avLst/>
                  </a:prstGeom>
                  <a:solidFill>
                    <a:srgbClr val="E7F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0" name="Oval 1057"/>
                  <p:cNvSpPr>
                    <a:spLocks noChangeArrowheads="1"/>
                  </p:cNvSpPr>
                  <p:nvPr/>
                </p:nvSpPr>
                <p:spPr bwMode="auto">
                  <a:xfrm>
                    <a:off x="3355" y="1748"/>
                    <a:ext cx="3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1" name="Oval 1058"/>
                  <p:cNvSpPr>
                    <a:spLocks noChangeArrowheads="1"/>
                  </p:cNvSpPr>
                  <p:nvPr/>
                </p:nvSpPr>
                <p:spPr bwMode="auto">
                  <a:xfrm>
                    <a:off x="3369" y="1571"/>
                    <a:ext cx="43" cy="43"/>
                  </a:xfrm>
                  <a:prstGeom prst="ellipse">
                    <a:avLst/>
                  </a:prstGeom>
                  <a:solidFill>
                    <a:srgbClr val="007FFF"/>
                  </a:solidFill>
                  <a:ln w="0">
                    <a:solidFill>
                      <a:srgbClr val="007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2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3371" y="1572"/>
                    <a:ext cx="38" cy="38"/>
                  </a:xfrm>
                  <a:prstGeom prst="ellipse">
                    <a:avLst/>
                  </a:prstGeom>
                  <a:solidFill>
                    <a:srgbClr val="188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3" name="Oval 1060"/>
                  <p:cNvSpPr>
                    <a:spLocks noChangeArrowheads="1"/>
                  </p:cNvSpPr>
                  <p:nvPr/>
                </p:nvSpPr>
                <p:spPr bwMode="auto">
                  <a:xfrm>
                    <a:off x="3371" y="1572"/>
                    <a:ext cx="36" cy="36"/>
                  </a:xfrm>
                  <a:prstGeom prst="ellipse">
                    <a:avLst/>
                  </a:prstGeom>
                  <a:solidFill>
                    <a:srgbClr val="3097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4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3373" y="1572"/>
                    <a:ext cx="32" cy="33"/>
                  </a:xfrm>
                  <a:prstGeom prst="ellipse">
                    <a:avLst/>
                  </a:prstGeom>
                  <a:solidFill>
                    <a:srgbClr val="48A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5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3374" y="1574"/>
                    <a:ext cx="27" cy="29"/>
                  </a:xfrm>
                  <a:prstGeom prst="ellipse">
                    <a:avLst/>
                  </a:prstGeom>
                  <a:solidFill>
                    <a:srgbClr val="60A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6" name="Oval 1063"/>
                  <p:cNvSpPr>
                    <a:spLocks noChangeArrowheads="1"/>
                  </p:cNvSpPr>
                  <p:nvPr/>
                </p:nvSpPr>
                <p:spPr bwMode="auto">
                  <a:xfrm>
                    <a:off x="3374" y="1574"/>
                    <a:ext cx="26" cy="25"/>
                  </a:xfrm>
                  <a:prstGeom prst="ellipse">
                    <a:avLst/>
                  </a:prstGeom>
                  <a:solidFill>
                    <a:srgbClr val="78BB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7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3376" y="1576"/>
                    <a:ext cx="22" cy="22"/>
                  </a:xfrm>
                  <a:prstGeom prst="ellipse">
                    <a:avLst/>
                  </a:prstGeom>
                  <a:solidFill>
                    <a:srgbClr val="87C3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8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3378" y="1576"/>
                    <a:ext cx="16" cy="18"/>
                  </a:xfrm>
                  <a:prstGeom prst="ellipse">
                    <a:avLst/>
                  </a:prstGeom>
                  <a:solidFill>
                    <a:srgbClr val="9FC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1" name="Oval 1066"/>
                <p:cNvSpPr>
                  <a:spLocks noChangeArrowheads="1"/>
                </p:cNvSpPr>
                <p:nvPr/>
              </p:nvSpPr>
              <p:spPr bwMode="auto">
                <a:xfrm>
                  <a:off x="3777" y="1168"/>
                  <a:ext cx="276" cy="255"/>
                </a:xfrm>
                <a:prstGeom prst="ellipse">
                  <a:avLst/>
                </a:prstGeom>
                <a:solidFill>
                  <a:srgbClr val="BFBF00"/>
                </a:solidFill>
                <a:ln w="0">
                  <a:solidFill>
                    <a:srgbClr val="BFB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2" name="Oval 1067"/>
                <p:cNvSpPr>
                  <a:spLocks noChangeArrowheads="1"/>
                </p:cNvSpPr>
                <p:nvPr/>
              </p:nvSpPr>
              <p:spPr bwMode="auto">
                <a:xfrm>
                  <a:off x="3784" y="1173"/>
                  <a:ext cx="253" cy="234"/>
                </a:xfrm>
                <a:prstGeom prst="ellipse">
                  <a:avLst/>
                </a:prstGeom>
                <a:solidFill>
                  <a:srgbClr val="DFD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" name="Oval 1068"/>
                <p:cNvSpPr>
                  <a:spLocks noChangeArrowheads="1"/>
                </p:cNvSpPr>
                <p:nvPr/>
              </p:nvSpPr>
              <p:spPr bwMode="auto">
                <a:xfrm>
                  <a:off x="3792" y="1181"/>
                  <a:ext cx="229" cy="20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Oval 1069"/>
                <p:cNvSpPr>
                  <a:spLocks noChangeArrowheads="1"/>
                </p:cNvSpPr>
                <p:nvPr/>
              </p:nvSpPr>
              <p:spPr bwMode="auto">
                <a:xfrm>
                  <a:off x="3799" y="1184"/>
                  <a:ext cx="207" cy="190"/>
                </a:xfrm>
                <a:prstGeom prst="ellipse">
                  <a:avLst/>
                </a:prstGeom>
                <a:solidFill>
                  <a:srgbClr val="FFFF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5" name="Oval 1070"/>
                <p:cNvSpPr>
                  <a:spLocks noChangeArrowheads="1"/>
                </p:cNvSpPr>
                <p:nvPr/>
              </p:nvSpPr>
              <p:spPr bwMode="auto">
                <a:xfrm>
                  <a:off x="3808" y="1190"/>
                  <a:ext cx="182" cy="168"/>
                </a:xfrm>
                <a:prstGeom prst="ellipse">
                  <a:avLst/>
                </a:prstGeom>
                <a:solidFill>
                  <a:srgbClr val="FFFF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6" name="Oval 1071"/>
                <p:cNvSpPr>
                  <a:spLocks noChangeArrowheads="1"/>
                </p:cNvSpPr>
                <p:nvPr/>
              </p:nvSpPr>
              <p:spPr bwMode="auto">
                <a:xfrm>
                  <a:off x="3816" y="1195"/>
                  <a:ext cx="159" cy="147"/>
                </a:xfrm>
                <a:prstGeom prst="ellipse">
                  <a:avLst/>
                </a:prstGeom>
                <a:solidFill>
                  <a:srgbClr val="FFFF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7" name="Oval 1072"/>
                <p:cNvSpPr>
                  <a:spLocks noChangeArrowheads="1"/>
                </p:cNvSpPr>
                <p:nvPr/>
              </p:nvSpPr>
              <p:spPr bwMode="auto">
                <a:xfrm>
                  <a:off x="3821" y="1200"/>
                  <a:ext cx="139" cy="126"/>
                </a:xfrm>
                <a:prstGeom prst="ellipse">
                  <a:avLst/>
                </a:prstGeom>
                <a:solidFill>
                  <a:srgbClr val="FFFF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8" name="Oval 1073"/>
                <p:cNvSpPr>
                  <a:spLocks noChangeArrowheads="1"/>
                </p:cNvSpPr>
                <p:nvPr/>
              </p:nvSpPr>
              <p:spPr bwMode="auto">
                <a:xfrm>
                  <a:off x="3829" y="1206"/>
                  <a:ext cx="112" cy="104"/>
                </a:xfrm>
                <a:prstGeom prst="ellipse">
                  <a:avLst/>
                </a:prstGeom>
                <a:solidFill>
                  <a:srgbClr val="FFFF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9" name="Oval 1074"/>
                <p:cNvSpPr>
                  <a:spLocks noChangeArrowheads="1"/>
                </p:cNvSpPr>
                <p:nvPr/>
              </p:nvSpPr>
              <p:spPr bwMode="auto">
                <a:xfrm>
                  <a:off x="3836" y="1209"/>
                  <a:ext cx="90" cy="83"/>
                </a:xfrm>
                <a:prstGeom prst="ellipse">
                  <a:avLst/>
                </a:prstGeom>
                <a:solidFill>
                  <a:srgbClr val="FFFF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0" name="Oval 1075"/>
                <p:cNvSpPr>
                  <a:spLocks noChangeArrowheads="1"/>
                </p:cNvSpPr>
                <p:nvPr/>
              </p:nvSpPr>
              <p:spPr bwMode="auto">
                <a:xfrm>
                  <a:off x="3845" y="1215"/>
                  <a:ext cx="66" cy="62"/>
                </a:xfrm>
                <a:prstGeom prst="ellipse">
                  <a:avLst/>
                </a:prstGeom>
                <a:solidFill>
                  <a:srgbClr val="FFFF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1" name="Oval 1076"/>
                <p:cNvSpPr>
                  <a:spLocks noChangeArrowheads="1"/>
                </p:cNvSpPr>
                <p:nvPr/>
              </p:nvSpPr>
              <p:spPr bwMode="auto">
                <a:xfrm>
                  <a:off x="3853" y="1220"/>
                  <a:ext cx="42" cy="41"/>
                </a:xfrm>
                <a:prstGeom prst="ellipse">
                  <a:avLst/>
                </a:prstGeom>
                <a:solidFill>
                  <a:srgbClr val="FFF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2" name="Oval 1077"/>
                <p:cNvSpPr>
                  <a:spLocks noChangeArrowheads="1"/>
                </p:cNvSpPr>
                <p:nvPr/>
              </p:nvSpPr>
              <p:spPr bwMode="auto">
                <a:xfrm>
                  <a:off x="3858" y="1225"/>
                  <a:ext cx="22" cy="1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" name="Oval 1078"/>
                <p:cNvSpPr>
                  <a:spLocks noChangeArrowheads="1"/>
                </p:cNvSpPr>
                <p:nvPr/>
              </p:nvSpPr>
              <p:spPr bwMode="auto">
                <a:xfrm>
                  <a:off x="4010" y="1363"/>
                  <a:ext cx="46" cy="44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4" name="Oval 1079"/>
                <p:cNvSpPr>
                  <a:spLocks noChangeArrowheads="1"/>
                </p:cNvSpPr>
                <p:nvPr/>
              </p:nvSpPr>
              <p:spPr bwMode="auto">
                <a:xfrm>
                  <a:off x="4012" y="1365"/>
                  <a:ext cx="41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5" name="Oval 1080"/>
                <p:cNvSpPr>
                  <a:spLocks noChangeArrowheads="1"/>
                </p:cNvSpPr>
                <p:nvPr/>
              </p:nvSpPr>
              <p:spPr bwMode="auto">
                <a:xfrm>
                  <a:off x="4012" y="1365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6" name="Oval 1081"/>
                <p:cNvSpPr>
                  <a:spLocks noChangeArrowheads="1"/>
                </p:cNvSpPr>
                <p:nvPr/>
              </p:nvSpPr>
              <p:spPr bwMode="auto">
                <a:xfrm>
                  <a:off x="4014" y="1365"/>
                  <a:ext cx="35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Oval 1082"/>
                <p:cNvSpPr>
                  <a:spLocks noChangeArrowheads="1"/>
                </p:cNvSpPr>
                <p:nvPr/>
              </p:nvSpPr>
              <p:spPr bwMode="auto">
                <a:xfrm>
                  <a:off x="4016" y="1367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Oval 1083"/>
                <p:cNvSpPr>
                  <a:spLocks noChangeArrowheads="1"/>
                </p:cNvSpPr>
                <p:nvPr/>
              </p:nvSpPr>
              <p:spPr bwMode="auto">
                <a:xfrm>
                  <a:off x="4016" y="1367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9" name="Oval 1084"/>
                <p:cNvSpPr>
                  <a:spLocks noChangeArrowheads="1"/>
                </p:cNvSpPr>
                <p:nvPr/>
              </p:nvSpPr>
              <p:spPr bwMode="auto">
                <a:xfrm>
                  <a:off x="4017" y="1369"/>
                  <a:ext cx="24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Oval 1085"/>
                <p:cNvSpPr>
                  <a:spLocks noChangeArrowheads="1"/>
                </p:cNvSpPr>
                <p:nvPr/>
              </p:nvSpPr>
              <p:spPr bwMode="auto">
                <a:xfrm>
                  <a:off x="4019" y="1369"/>
                  <a:ext cx="18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1" name="Oval 1086"/>
                <p:cNvSpPr>
                  <a:spLocks noChangeArrowheads="1"/>
                </p:cNvSpPr>
                <p:nvPr/>
              </p:nvSpPr>
              <p:spPr bwMode="auto">
                <a:xfrm>
                  <a:off x="4019" y="1371"/>
                  <a:ext cx="17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2" name="Oval 1087"/>
                <p:cNvSpPr>
                  <a:spLocks noChangeArrowheads="1"/>
                </p:cNvSpPr>
                <p:nvPr/>
              </p:nvSpPr>
              <p:spPr bwMode="auto">
                <a:xfrm>
                  <a:off x="4021" y="1371"/>
                  <a:ext cx="12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Oval 1088"/>
                <p:cNvSpPr>
                  <a:spLocks noChangeArrowheads="1"/>
                </p:cNvSpPr>
                <p:nvPr/>
              </p:nvSpPr>
              <p:spPr bwMode="auto">
                <a:xfrm>
                  <a:off x="4107" y="1146"/>
                  <a:ext cx="47" cy="44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" name="Oval 1089"/>
                <p:cNvSpPr>
                  <a:spLocks noChangeArrowheads="1"/>
                </p:cNvSpPr>
                <p:nvPr/>
              </p:nvSpPr>
              <p:spPr bwMode="auto">
                <a:xfrm>
                  <a:off x="4109" y="1148"/>
                  <a:ext cx="41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5" name="Oval 1090"/>
                <p:cNvSpPr>
                  <a:spLocks noChangeArrowheads="1"/>
                </p:cNvSpPr>
                <p:nvPr/>
              </p:nvSpPr>
              <p:spPr bwMode="auto">
                <a:xfrm>
                  <a:off x="4109" y="1148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Oval 1091"/>
                <p:cNvSpPr>
                  <a:spLocks noChangeArrowheads="1"/>
                </p:cNvSpPr>
                <p:nvPr/>
              </p:nvSpPr>
              <p:spPr bwMode="auto">
                <a:xfrm>
                  <a:off x="4111" y="1148"/>
                  <a:ext cx="35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7" name="Oval 1092"/>
                <p:cNvSpPr>
                  <a:spLocks noChangeArrowheads="1"/>
                </p:cNvSpPr>
                <p:nvPr/>
              </p:nvSpPr>
              <p:spPr bwMode="auto">
                <a:xfrm>
                  <a:off x="4112" y="1150"/>
                  <a:ext cx="30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8" name="Oval 1093"/>
                <p:cNvSpPr>
                  <a:spLocks noChangeArrowheads="1"/>
                </p:cNvSpPr>
                <p:nvPr/>
              </p:nvSpPr>
              <p:spPr bwMode="auto">
                <a:xfrm>
                  <a:off x="4112" y="1150"/>
                  <a:ext cx="29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Oval 1094"/>
                <p:cNvSpPr>
                  <a:spLocks noChangeArrowheads="1"/>
                </p:cNvSpPr>
                <p:nvPr/>
              </p:nvSpPr>
              <p:spPr bwMode="auto">
                <a:xfrm>
                  <a:off x="4115" y="1152"/>
                  <a:ext cx="23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0" name="Oval 1095"/>
                <p:cNvSpPr>
                  <a:spLocks noChangeArrowheads="1"/>
                </p:cNvSpPr>
                <p:nvPr/>
              </p:nvSpPr>
              <p:spPr bwMode="auto">
                <a:xfrm>
                  <a:off x="4117" y="1152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1" name="Oval 1096"/>
                <p:cNvSpPr>
                  <a:spLocks noChangeArrowheads="1"/>
                </p:cNvSpPr>
                <p:nvPr/>
              </p:nvSpPr>
              <p:spPr bwMode="auto">
                <a:xfrm>
                  <a:off x="4117" y="1154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Oval 1097"/>
                <p:cNvSpPr>
                  <a:spLocks noChangeArrowheads="1"/>
                </p:cNvSpPr>
                <p:nvPr/>
              </p:nvSpPr>
              <p:spPr bwMode="auto">
                <a:xfrm>
                  <a:off x="4119" y="1154"/>
                  <a:ext cx="12" cy="10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Oval 1098"/>
                <p:cNvSpPr>
                  <a:spLocks noChangeArrowheads="1"/>
                </p:cNvSpPr>
                <p:nvPr/>
              </p:nvSpPr>
              <p:spPr bwMode="auto">
                <a:xfrm>
                  <a:off x="4185" y="1087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" name="Oval 1099"/>
                <p:cNvSpPr>
                  <a:spLocks noChangeArrowheads="1"/>
                </p:cNvSpPr>
                <p:nvPr/>
              </p:nvSpPr>
              <p:spPr bwMode="auto">
                <a:xfrm>
                  <a:off x="4187" y="1089"/>
                  <a:ext cx="40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Oval 1100"/>
                <p:cNvSpPr>
                  <a:spLocks noChangeArrowheads="1"/>
                </p:cNvSpPr>
                <p:nvPr/>
              </p:nvSpPr>
              <p:spPr bwMode="auto">
                <a:xfrm>
                  <a:off x="4187" y="1089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6" name="Oval 1101"/>
                <p:cNvSpPr>
                  <a:spLocks noChangeArrowheads="1"/>
                </p:cNvSpPr>
                <p:nvPr/>
              </p:nvSpPr>
              <p:spPr bwMode="auto">
                <a:xfrm>
                  <a:off x="4188" y="1089"/>
                  <a:ext cx="36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7" name="Oval 1102"/>
                <p:cNvSpPr>
                  <a:spLocks noChangeArrowheads="1"/>
                </p:cNvSpPr>
                <p:nvPr/>
              </p:nvSpPr>
              <p:spPr bwMode="auto">
                <a:xfrm>
                  <a:off x="4190" y="1091"/>
                  <a:ext cx="30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Oval 1103"/>
                <p:cNvSpPr>
                  <a:spLocks noChangeArrowheads="1"/>
                </p:cNvSpPr>
                <p:nvPr/>
              </p:nvSpPr>
              <p:spPr bwMode="auto">
                <a:xfrm>
                  <a:off x="4190" y="1091"/>
                  <a:ext cx="28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9" name="Oval 1104"/>
                <p:cNvSpPr>
                  <a:spLocks noChangeArrowheads="1"/>
                </p:cNvSpPr>
                <p:nvPr/>
              </p:nvSpPr>
              <p:spPr bwMode="auto">
                <a:xfrm>
                  <a:off x="4193" y="1093"/>
                  <a:ext cx="23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0" name="Oval 1105"/>
                <p:cNvSpPr>
                  <a:spLocks noChangeArrowheads="1"/>
                </p:cNvSpPr>
                <p:nvPr/>
              </p:nvSpPr>
              <p:spPr bwMode="auto">
                <a:xfrm>
                  <a:off x="4195" y="1093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Oval 1106"/>
                <p:cNvSpPr>
                  <a:spLocks noChangeArrowheads="1"/>
                </p:cNvSpPr>
                <p:nvPr/>
              </p:nvSpPr>
              <p:spPr bwMode="auto">
                <a:xfrm>
                  <a:off x="4195" y="1094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2" name="Oval 1107"/>
                <p:cNvSpPr>
                  <a:spLocks noChangeArrowheads="1"/>
                </p:cNvSpPr>
                <p:nvPr/>
              </p:nvSpPr>
              <p:spPr bwMode="auto">
                <a:xfrm>
                  <a:off x="4197" y="1094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3" name="Oval 1108"/>
                <p:cNvSpPr>
                  <a:spLocks noChangeArrowheads="1"/>
                </p:cNvSpPr>
                <p:nvPr/>
              </p:nvSpPr>
              <p:spPr bwMode="auto">
                <a:xfrm>
                  <a:off x="4197" y="1096"/>
                  <a:ext cx="8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Oval 1109"/>
                <p:cNvSpPr>
                  <a:spLocks noChangeArrowheads="1"/>
                </p:cNvSpPr>
                <p:nvPr/>
              </p:nvSpPr>
              <p:spPr bwMode="auto">
                <a:xfrm>
                  <a:off x="4253" y="1600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" name="Oval 1110"/>
                <p:cNvSpPr>
                  <a:spLocks noChangeArrowheads="1"/>
                </p:cNvSpPr>
                <p:nvPr/>
              </p:nvSpPr>
              <p:spPr bwMode="auto">
                <a:xfrm>
                  <a:off x="4254" y="1602"/>
                  <a:ext cx="42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" name="Oval 1111"/>
                <p:cNvSpPr>
                  <a:spLocks noChangeArrowheads="1"/>
                </p:cNvSpPr>
                <p:nvPr/>
              </p:nvSpPr>
              <p:spPr bwMode="auto">
                <a:xfrm>
                  <a:off x="4254" y="1602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" name="Oval 1112"/>
                <p:cNvSpPr>
                  <a:spLocks noChangeArrowheads="1"/>
                </p:cNvSpPr>
                <p:nvPr/>
              </p:nvSpPr>
              <p:spPr bwMode="auto">
                <a:xfrm>
                  <a:off x="4257" y="1602"/>
                  <a:ext cx="35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" name="Oval 1113"/>
                <p:cNvSpPr>
                  <a:spLocks noChangeArrowheads="1"/>
                </p:cNvSpPr>
                <p:nvPr/>
              </p:nvSpPr>
              <p:spPr bwMode="auto">
                <a:xfrm>
                  <a:off x="4259" y="1604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" name="Oval 1114"/>
                <p:cNvSpPr>
                  <a:spLocks noChangeArrowheads="1"/>
                </p:cNvSpPr>
                <p:nvPr/>
              </p:nvSpPr>
              <p:spPr bwMode="auto">
                <a:xfrm>
                  <a:off x="4259" y="1604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" name="Oval 1115"/>
                <p:cNvSpPr>
                  <a:spLocks noChangeArrowheads="1"/>
                </p:cNvSpPr>
                <p:nvPr/>
              </p:nvSpPr>
              <p:spPr bwMode="auto">
                <a:xfrm>
                  <a:off x="4261" y="1606"/>
                  <a:ext cx="23" cy="21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" name="Oval 1116"/>
                <p:cNvSpPr>
                  <a:spLocks noChangeArrowheads="1"/>
                </p:cNvSpPr>
                <p:nvPr/>
              </p:nvSpPr>
              <p:spPr bwMode="auto">
                <a:xfrm>
                  <a:off x="4263" y="1606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" name="Oval 1117"/>
                <p:cNvSpPr>
                  <a:spLocks noChangeArrowheads="1"/>
                </p:cNvSpPr>
                <p:nvPr/>
              </p:nvSpPr>
              <p:spPr bwMode="auto">
                <a:xfrm>
                  <a:off x="4263" y="1607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" name="Oval 1118"/>
                <p:cNvSpPr>
                  <a:spLocks noChangeArrowheads="1"/>
                </p:cNvSpPr>
                <p:nvPr/>
              </p:nvSpPr>
              <p:spPr bwMode="auto">
                <a:xfrm>
                  <a:off x="4264" y="1607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" name="Oval 1119"/>
                <p:cNvSpPr>
                  <a:spLocks noChangeArrowheads="1"/>
                </p:cNvSpPr>
                <p:nvPr/>
              </p:nvSpPr>
              <p:spPr bwMode="auto">
                <a:xfrm>
                  <a:off x="4264" y="1609"/>
                  <a:ext cx="9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" name="Oval 1120"/>
                <p:cNvSpPr>
                  <a:spLocks noChangeArrowheads="1"/>
                </p:cNvSpPr>
                <p:nvPr/>
              </p:nvSpPr>
              <p:spPr bwMode="auto">
                <a:xfrm>
                  <a:off x="3708" y="1532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" name="Oval 1121"/>
                <p:cNvSpPr>
                  <a:spLocks noChangeArrowheads="1"/>
                </p:cNvSpPr>
                <p:nvPr/>
              </p:nvSpPr>
              <p:spPr bwMode="auto">
                <a:xfrm>
                  <a:off x="3711" y="1534"/>
                  <a:ext cx="40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Oval 1122"/>
                <p:cNvSpPr>
                  <a:spLocks noChangeArrowheads="1"/>
                </p:cNvSpPr>
                <p:nvPr/>
              </p:nvSpPr>
              <p:spPr bwMode="auto">
                <a:xfrm>
                  <a:off x="3711" y="1534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8" name="Oval 1123"/>
                <p:cNvSpPr>
                  <a:spLocks noChangeArrowheads="1"/>
                </p:cNvSpPr>
                <p:nvPr/>
              </p:nvSpPr>
              <p:spPr bwMode="auto">
                <a:xfrm>
                  <a:off x="3713" y="1534"/>
                  <a:ext cx="34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9" name="Oval 1124"/>
                <p:cNvSpPr>
                  <a:spLocks noChangeArrowheads="1"/>
                </p:cNvSpPr>
                <p:nvPr/>
              </p:nvSpPr>
              <p:spPr bwMode="auto">
                <a:xfrm>
                  <a:off x="3714" y="1536"/>
                  <a:ext cx="29" cy="28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Oval 1125"/>
                <p:cNvSpPr>
                  <a:spLocks noChangeArrowheads="1"/>
                </p:cNvSpPr>
                <p:nvPr/>
              </p:nvSpPr>
              <p:spPr bwMode="auto">
                <a:xfrm>
                  <a:off x="3714" y="1536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" name="Oval 1126"/>
                <p:cNvSpPr>
                  <a:spLocks noChangeArrowheads="1"/>
                </p:cNvSpPr>
                <p:nvPr/>
              </p:nvSpPr>
              <p:spPr bwMode="auto">
                <a:xfrm>
                  <a:off x="3716" y="1537"/>
                  <a:ext cx="24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" name="Oval 1127"/>
                <p:cNvSpPr>
                  <a:spLocks noChangeArrowheads="1"/>
                </p:cNvSpPr>
                <p:nvPr/>
              </p:nvSpPr>
              <p:spPr bwMode="auto">
                <a:xfrm>
                  <a:off x="3718" y="1537"/>
                  <a:ext cx="18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Oval 1128"/>
                <p:cNvSpPr>
                  <a:spLocks noChangeArrowheads="1"/>
                </p:cNvSpPr>
                <p:nvPr/>
              </p:nvSpPr>
              <p:spPr bwMode="auto">
                <a:xfrm>
                  <a:off x="3718" y="1539"/>
                  <a:ext cx="15" cy="15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4" name="Oval 1129"/>
                <p:cNvSpPr>
                  <a:spLocks noChangeArrowheads="1"/>
                </p:cNvSpPr>
                <p:nvPr/>
              </p:nvSpPr>
              <p:spPr bwMode="auto">
                <a:xfrm>
                  <a:off x="3720" y="1539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" name="Oval 1130"/>
                <p:cNvSpPr>
                  <a:spLocks noChangeArrowheads="1"/>
                </p:cNvSpPr>
                <p:nvPr/>
              </p:nvSpPr>
              <p:spPr bwMode="auto">
                <a:xfrm>
                  <a:off x="3903" y="1631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Oval 1131"/>
                <p:cNvSpPr>
                  <a:spLocks noChangeArrowheads="1"/>
                </p:cNvSpPr>
                <p:nvPr/>
              </p:nvSpPr>
              <p:spPr bwMode="auto">
                <a:xfrm>
                  <a:off x="3904" y="1633"/>
                  <a:ext cx="42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7" name="Oval 1132"/>
                <p:cNvSpPr>
                  <a:spLocks noChangeArrowheads="1"/>
                </p:cNvSpPr>
                <p:nvPr/>
              </p:nvSpPr>
              <p:spPr bwMode="auto">
                <a:xfrm>
                  <a:off x="3904" y="1633"/>
                  <a:ext cx="39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" name="Oval 1133"/>
                <p:cNvSpPr>
                  <a:spLocks noChangeArrowheads="1"/>
                </p:cNvSpPr>
                <p:nvPr/>
              </p:nvSpPr>
              <p:spPr bwMode="auto">
                <a:xfrm>
                  <a:off x="3907" y="1633"/>
                  <a:ext cx="34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Oval 1134"/>
                <p:cNvSpPr>
                  <a:spLocks noChangeArrowheads="1"/>
                </p:cNvSpPr>
                <p:nvPr/>
              </p:nvSpPr>
              <p:spPr bwMode="auto">
                <a:xfrm>
                  <a:off x="3909" y="1634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" name="Oval 1135"/>
                <p:cNvSpPr>
                  <a:spLocks noChangeArrowheads="1"/>
                </p:cNvSpPr>
                <p:nvPr/>
              </p:nvSpPr>
              <p:spPr bwMode="auto">
                <a:xfrm>
                  <a:off x="3909" y="1634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" name="Oval 1136"/>
                <p:cNvSpPr>
                  <a:spLocks noChangeArrowheads="1"/>
                </p:cNvSpPr>
                <p:nvPr/>
              </p:nvSpPr>
              <p:spPr bwMode="auto">
                <a:xfrm>
                  <a:off x="3911" y="1636"/>
                  <a:ext cx="23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Oval 1137"/>
                <p:cNvSpPr>
                  <a:spLocks noChangeArrowheads="1"/>
                </p:cNvSpPr>
                <p:nvPr/>
              </p:nvSpPr>
              <p:spPr bwMode="auto">
                <a:xfrm>
                  <a:off x="3912" y="1636"/>
                  <a:ext cx="18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" name="Oval 1138"/>
                <p:cNvSpPr>
                  <a:spLocks noChangeArrowheads="1"/>
                </p:cNvSpPr>
                <p:nvPr/>
              </p:nvSpPr>
              <p:spPr bwMode="auto">
                <a:xfrm>
                  <a:off x="3912" y="1638"/>
                  <a:ext cx="16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" name="Oval 1139"/>
                <p:cNvSpPr>
                  <a:spLocks noChangeArrowheads="1"/>
                </p:cNvSpPr>
                <p:nvPr/>
              </p:nvSpPr>
              <p:spPr bwMode="auto">
                <a:xfrm>
                  <a:off x="3914" y="1638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Oval 1140"/>
                <p:cNvSpPr>
                  <a:spLocks noChangeArrowheads="1"/>
                </p:cNvSpPr>
                <p:nvPr/>
              </p:nvSpPr>
              <p:spPr bwMode="auto">
                <a:xfrm>
                  <a:off x="3728" y="1206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" name="Oval 1141"/>
                <p:cNvSpPr>
                  <a:spLocks noChangeArrowheads="1"/>
                </p:cNvSpPr>
                <p:nvPr/>
              </p:nvSpPr>
              <p:spPr bwMode="auto">
                <a:xfrm>
                  <a:off x="3730" y="1207"/>
                  <a:ext cx="40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" name="Oval 1142"/>
                <p:cNvSpPr>
                  <a:spLocks noChangeArrowheads="1"/>
                </p:cNvSpPr>
                <p:nvPr/>
              </p:nvSpPr>
              <p:spPr bwMode="auto">
                <a:xfrm>
                  <a:off x="3730" y="1207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Oval 1143"/>
                <p:cNvSpPr>
                  <a:spLocks noChangeArrowheads="1"/>
                </p:cNvSpPr>
                <p:nvPr/>
              </p:nvSpPr>
              <p:spPr bwMode="auto">
                <a:xfrm>
                  <a:off x="3732" y="1207"/>
                  <a:ext cx="35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" name="Oval 1144"/>
                <p:cNvSpPr>
                  <a:spLocks noChangeArrowheads="1"/>
                </p:cNvSpPr>
                <p:nvPr/>
              </p:nvSpPr>
              <p:spPr bwMode="auto">
                <a:xfrm>
                  <a:off x="3733" y="1209"/>
                  <a:ext cx="30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" name="Oval 1145"/>
                <p:cNvSpPr>
                  <a:spLocks noChangeArrowheads="1"/>
                </p:cNvSpPr>
                <p:nvPr/>
              </p:nvSpPr>
              <p:spPr bwMode="auto">
                <a:xfrm>
                  <a:off x="3733" y="1209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Oval 1146"/>
                <p:cNvSpPr>
                  <a:spLocks noChangeArrowheads="1"/>
                </p:cNvSpPr>
                <p:nvPr/>
              </p:nvSpPr>
              <p:spPr bwMode="auto">
                <a:xfrm>
                  <a:off x="3736" y="1211"/>
                  <a:ext cx="23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" name="Oval 1147"/>
                <p:cNvSpPr>
                  <a:spLocks noChangeArrowheads="1"/>
                </p:cNvSpPr>
                <p:nvPr/>
              </p:nvSpPr>
              <p:spPr bwMode="auto">
                <a:xfrm>
                  <a:off x="3738" y="1211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" name="Oval 1148"/>
                <p:cNvSpPr>
                  <a:spLocks noChangeArrowheads="1"/>
                </p:cNvSpPr>
                <p:nvPr/>
              </p:nvSpPr>
              <p:spPr bwMode="auto">
                <a:xfrm>
                  <a:off x="3738" y="1213"/>
                  <a:ext cx="15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Oval 1149"/>
                <p:cNvSpPr>
                  <a:spLocks noChangeArrowheads="1"/>
                </p:cNvSpPr>
                <p:nvPr/>
              </p:nvSpPr>
              <p:spPr bwMode="auto">
                <a:xfrm>
                  <a:off x="3740" y="1213"/>
                  <a:ext cx="11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" name="Oval 1150"/>
                <p:cNvSpPr>
                  <a:spLocks noChangeArrowheads="1"/>
                </p:cNvSpPr>
                <p:nvPr/>
              </p:nvSpPr>
              <p:spPr bwMode="auto">
                <a:xfrm>
                  <a:off x="3740" y="1215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" name="Oval 1151"/>
                <p:cNvSpPr>
                  <a:spLocks noChangeArrowheads="1"/>
                </p:cNvSpPr>
                <p:nvPr/>
              </p:nvSpPr>
              <p:spPr bwMode="auto">
                <a:xfrm>
                  <a:off x="3961" y="1552"/>
                  <a:ext cx="46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" name="Oval 1152"/>
                <p:cNvSpPr>
                  <a:spLocks noChangeArrowheads="1"/>
                </p:cNvSpPr>
                <p:nvPr/>
              </p:nvSpPr>
              <p:spPr bwMode="auto">
                <a:xfrm>
                  <a:off x="3963" y="1554"/>
                  <a:ext cx="41" cy="37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" name="Oval 1153"/>
                <p:cNvSpPr>
                  <a:spLocks noChangeArrowheads="1"/>
                </p:cNvSpPr>
                <p:nvPr/>
              </p:nvSpPr>
              <p:spPr bwMode="auto">
                <a:xfrm>
                  <a:off x="3963" y="1554"/>
                  <a:ext cx="39" cy="35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" name="Oval 1154"/>
                <p:cNvSpPr>
                  <a:spLocks noChangeArrowheads="1"/>
                </p:cNvSpPr>
                <p:nvPr/>
              </p:nvSpPr>
              <p:spPr bwMode="auto">
                <a:xfrm>
                  <a:off x="3965" y="1554"/>
                  <a:ext cx="35" cy="32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" name="Oval 1155"/>
                <p:cNvSpPr>
                  <a:spLocks noChangeArrowheads="1"/>
                </p:cNvSpPr>
                <p:nvPr/>
              </p:nvSpPr>
              <p:spPr bwMode="auto">
                <a:xfrm>
                  <a:off x="3967" y="1555"/>
                  <a:ext cx="30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1" name="Oval 1156"/>
                <p:cNvSpPr>
                  <a:spLocks noChangeArrowheads="1"/>
                </p:cNvSpPr>
                <p:nvPr/>
              </p:nvSpPr>
              <p:spPr bwMode="auto">
                <a:xfrm>
                  <a:off x="3967" y="1555"/>
                  <a:ext cx="27" cy="26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2" name="Oval 1157"/>
                <p:cNvSpPr>
                  <a:spLocks noChangeArrowheads="1"/>
                </p:cNvSpPr>
                <p:nvPr/>
              </p:nvSpPr>
              <p:spPr bwMode="auto">
                <a:xfrm>
                  <a:off x="3969" y="1557"/>
                  <a:ext cx="23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3" name="Oval 1158"/>
                <p:cNvSpPr>
                  <a:spLocks noChangeArrowheads="1"/>
                </p:cNvSpPr>
                <p:nvPr/>
              </p:nvSpPr>
              <p:spPr bwMode="auto">
                <a:xfrm>
                  <a:off x="3971" y="1557"/>
                  <a:ext cx="17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4" name="Oval 1159"/>
                <p:cNvSpPr>
                  <a:spLocks noChangeArrowheads="1"/>
                </p:cNvSpPr>
                <p:nvPr/>
              </p:nvSpPr>
              <p:spPr bwMode="auto">
                <a:xfrm>
                  <a:off x="3971" y="1559"/>
                  <a:ext cx="16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" name="Oval 1160"/>
                <p:cNvSpPr>
                  <a:spLocks noChangeArrowheads="1"/>
                </p:cNvSpPr>
                <p:nvPr/>
              </p:nvSpPr>
              <p:spPr bwMode="auto">
                <a:xfrm>
                  <a:off x="3973" y="1559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6" name="Oval 1161"/>
                <p:cNvSpPr>
                  <a:spLocks noChangeArrowheads="1"/>
                </p:cNvSpPr>
                <p:nvPr/>
              </p:nvSpPr>
              <p:spPr bwMode="auto">
                <a:xfrm>
                  <a:off x="3973" y="1561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Oval 1162"/>
                <p:cNvSpPr>
                  <a:spLocks noChangeArrowheads="1"/>
                </p:cNvSpPr>
                <p:nvPr/>
              </p:nvSpPr>
              <p:spPr bwMode="auto">
                <a:xfrm>
                  <a:off x="4350" y="1640"/>
                  <a:ext cx="47" cy="43"/>
                </a:xfrm>
                <a:prstGeom prst="ellipse">
                  <a:avLst/>
                </a:prstGeom>
                <a:solidFill>
                  <a:srgbClr val="007FFF"/>
                </a:solidFill>
                <a:ln w="0">
                  <a:solidFill>
                    <a:srgbClr val="007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8" name="Oval 1163"/>
                <p:cNvSpPr>
                  <a:spLocks noChangeArrowheads="1"/>
                </p:cNvSpPr>
                <p:nvPr/>
              </p:nvSpPr>
              <p:spPr bwMode="auto">
                <a:xfrm>
                  <a:off x="4352" y="1641"/>
                  <a:ext cx="41" cy="38"/>
                </a:xfrm>
                <a:prstGeom prst="ellipse">
                  <a:avLst/>
                </a:prstGeom>
                <a:solidFill>
                  <a:srgbClr val="188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9" name="Oval 1164"/>
                <p:cNvSpPr>
                  <a:spLocks noChangeArrowheads="1"/>
                </p:cNvSpPr>
                <p:nvPr/>
              </p:nvSpPr>
              <p:spPr bwMode="auto">
                <a:xfrm>
                  <a:off x="4352" y="1641"/>
                  <a:ext cx="39" cy="36"/>
                </a:xfrm>
                <a:prstGeom prst="ellipse">
                  <a:avLst/>
                </a:prstGeom>
                <a:solidFill>
                  <a:srgbClr val="309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Oval 1165"/>
                <p:cNvSpPr>
                  <a:spLocks noChangeArrowheads="1"/>
                </p:cNvSpPr>
                <p:nvPr/>
              </p:nvSpPr>
              <p:spPr bwMode="auto">
                <a:xfrm>
                  <a:off x="4354" y="1641"/>
                  <a:ext cx="35" cy="33"/>
                </a:xfrm>
                <a:prstGeom prst="ellipse">
                  <a:avLst/>
                </a:prstGeom>
                <a:solidFill>
                  <a:srgbClr val="48A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1" name="Oval 1166"/>
                <p:cNvSpPr>
                  <a:spLocks noChangeArrowheads="1"/>
                </p:cNvSpPr>
                <p:nvPr/>
              </p:nvSpPr>
              <p:spPr bwMode="auto">
                <a:xfrm>
                  <a:off x="4356" y="1643"/>
                  <a:ext cx="29" cy="29"/>
                </a:xfrm>
                <a:prstGeom prst="ellipse">
                  <a:avLst/>
                </a:prstGeom>
                <a:solidFill>
                  <a:srgbClr val="60A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2" name="Oval 1167"/>
                <p:cNvSpPr>
                  <a:spLocks noChangeArrowheads="1"/>
                </p:cNvSpPr>
                <p:nvPr/>
              </p:nvSpPr>
              <p:spPr bwMode="auto">
                <a:xfrm>
                  <a:off x="4356" y="1643"/>
                  <a:ext cx="27" cy="25"/>
                </a:xfrm>
                <a:prstGeom prst="ellipse">
                  <a:avLst/>
                </a:prstGeom>
                <a:solidFill>
                  <a:srgbClr val="78B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Oval 1168"/>
                <p:cNvSpPr>
                  <a:spLocks noChangeArrowheads="1"/>
                </p:cNvSpPr>
                <p:nvPr/>
              </p:nvSpPr>
              <p:spPr bwMode="auto">
                <a:xfrm>
                  <a:off x="4358" y="1645"/>
                  <a:ext cx="23" cy="22"/>
                </a:xfrm>
                <a:prstGeom prst="ellipse">
                  <a:avLst/>
                </a:prstGeom>
                <a:solidFill>
                  <a:srgbClr val="87C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4" name="Oval 1169"/>
                <p:cNvSpPr>
                  <a:spLocks noChangeArrowheads="1"/>
                </p:cNvSpPr>
                <p:nvPr/>
              </p:nvSpPr>
              <p:spPr bwMode="auto">
                <a:xfrm>
                  <a:off x="4359" y="1645"/>
                  <a:ext cx="19" cy="18"/>
                </a:xfrm>
                <a:prstGeom prst="ellipse">
                  <a:avLst/>
                </a:prstGeom>
                <a:solidFill>
                  <a:srgbClr val="9FC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" name="Oval 1170"/>
                <p:cNvSpPr>
                  <a:spLocks noChangeArrowheads="1"/>
                </p:cNvSpPr>
                <p:nvPr/>
              </p:nvSpPr>
              <p:spPr bwMode="auto">
                <a:xfrm>
                  <a:off x="4359" y="1647"/>
                  <a:ext cx="17" cy="14"/>
                </a:xfrm>
                <a:prstGeom prst="ellipse">
                  <a:avLst/>
                </a:prstGeom>
                <a:solidFill>
                  <a:srgbClr val="B7D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Oval 1171"/>
                <p:cNvSpPr>
                  <a:spLocks noChangeArrowheads="1"/>
                </p:cNvSpPr>
                <p:nvPr/>
              </p:nvSpPr>
              <p:spPr bwMode="auto">
                <a:xfrm>
                  <a:off x="4362" y="1647"/>
                  <a:ext cx="12" cy="11"/>
                </a:xfrm>
                <a:prstGeom prst="ellipse">
                  <a:avLst/>
                </a:prstGeom>
                <a:solidFill>
                  <a:srgbClr val="CFE7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7" name="Oval 1172"/>
                <p:cNvSpPr>
                  <a:spLocks noChangeArrowheads="1"/>
                </p:cNvSpPr>
                <p:nvPr/>
              </p:nvSpPr>
              <p:spPr bwMode="auto">
                <a:xfrm>
                  <a:off x="4362" y="1649"/>
                  <a:ext cx="7" cy="7"/>
                </a:xfrm>
                <a:prstGeom prst="ellipse">
                  <a:avLst/>
                </a:prstGeom>
                <a:solidFill>
                  <a:srgbClr val="E7F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8" name="Freeform 1173"/>
                <p:cNvSpPr>
                  <a:spLocks/>
                </p:cNvSpPr>
                <p:nvPr/>
              </p:nvSpPr>
              <p:spPr bwMode="auto">
                <a:xfrm>
                  <a:off x="3714" y="1593"/>
                  <a:ext cx="66" cy="63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43" y="63"/>
                    </a:cxn>
                    <a:cxn ang="0">
                      <a:pos x="0" y="23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3">
                      <a:moveTo>
                        <a:pt x="61" y="0"/>
                      </a:moveTo>
                      <a:lnTo>
                        <a:pt x="43" y="63"/>
                      </a:lnTo>
                      <a:lnTo>
                        <a:pt x="0" y="2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0" name="Line 1174"/>
              <p:cNvSpPr>
                <a:spLocks noChangeShapeType="1"/>
              </p:cNvSpPr>
              <p:nvPr/>
            </p:nvSpPr>
            <p:spPr bwMode="auto">
              <a:xfrm flipV="1">
                <a:off x="3547" y="1633"/>
                <a:ext cx="194" cy="19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Rectangle 1175"/>
              <p:cNvSpPr>
                <a:spLocks noChangeArrowheads="1"/>
              </p:cNvSpPr>
              <p:nvPr/>
            </p:nvSpPr>
            <p:spPr bwMode="auto">
              <a:xfrm>
                <a:off x="3380" y="1821"/>
                <a:ext cx="36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000" b="1">
                    <a:solidFill>
                      <a:schemeClr val="accent2"/>
                    </a:solidFill>
                  </a:rPr>
                  <a:t>Coacervate</a:t>
                </a:r>
              </a:p>
              <a:p>
                <a:pPr algn="ctr" eaLnBrk="1" hangingPunct="1"/>
                <a:r>
                  <a:rPr lang="en-US" sz="1000" b="1">
                    <a:solidFill>
                      <a:schemeClr val="accent2"/>
                    </a:solidFill>
                  </a:rPr>
                  <a:t>Droplets</a:t>
                </a:r>
              </a:p>
            </p:txBody>
          </p:sp>
          <p:sp>
            <p:nvSpPr>
              <p:cNvPr id="1252" name="AutoShape 1176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384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rgbClr val="FF0000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2" name="Rectangle 1177"/>
            <p:cNvSpPr>
              <a:spLocks noChangeArrowheads="1"/>
            </p:cNvSpPr>
            <p:nvPr/>
          </p:nvSpPr>
          <p:spPr bwMode="auto">
            <a:xfrm>
              <a:off x="1837" y="1276"/>
              <a:ext cx="23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chemeClr val="accent2"/>
                  </a:solidFill>
                </a:rPr>
                <a:t>PHASE</a:t>
              </a:r>
            </a:p>
          </p:txBody>
        </p:sp>
        <p:sp>
          <p:nvSpPr>
            <p:cNvPr id="1243" name="Rectangle 1178"/>
            <p:cNvSpPr>
              <a:spLocks noChangeArrowheads="1"/>
            </p:cNvSpPr>
            <p:nvPr/>
          </p:nvSpPr>
          <p:spPr bwMode="auto">
            <a:xfrm>
              <a:off x="1750" y="1513"/>
              <a:ext cx="445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chemeClr val="accent2"/>
                  </a:solidFill>
                </a:rPr>
                <a:t>SEPARATION</a:t>
              </a:r>
            </a:p>
          </p:txBody>
        </p:sp>
        <p:sp>
          <p:nvSpPr>
            <p:cNvPr id="1244" name="AutoShape 1179"/>
            <p:cNvSpPr>
              <a:spLocks noChangeArrowheads="1"/>
            </p:cNvSpPr>
            <p:nvPr/>
          </p:nvSpPr>
          <p:spPr bwMode="auto">
            <a:xfrm rot="-5400000">
              <a:off x="1962" y="1211"/>
              <a:ext cx="94" cy="457"/>
            </a:xfrm>
            <a:prstGeom prst="downArrow">
              <a:avLst>
                <a:gd name="adj1" fmla="val 50000"/>
                <a:gd name="adj2" fmla="val 121543"/>
              </a:avLst>
            </a:prstGeom>
            <a:solidFill>
              <a:srgbClr val="FF0000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5" name="Group 1180"/>
            <p:cNvGrpSpPr>
              <a:grpSpLocks/>
            </p:cNvGrpSpPr>
            <p:nvPr/>
          </p:nvGrpSpPr>
          <p:grpSpPr bwMode="auto">
            <a:xfrm>
              <a:off x="1750" y="2531"/>
              <a:ext cx="457" cy="341"/>
              <a:chOff x="2978" y="2392"/>
              <a:chExt cx="457" cy="341"/>
            </a:xfrm>
          </p:grpSpPr>
          <p:sp>
            <p:nvSpPr>
              <p:cNvPr id="1246" name="Rectangle 1181"/>
              <p:cNvSpPr>
                <a:spLocks noChangeArrowheads="1"/>
              </p:cNvSpPr>
              <p:nvPr/>
            </p:nvSpPr>
            <p:spPr bwMode="auto">
              <a:xfrm>
                <a:off x="3000" y="2392"/>
                <a:ext cx="400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chemeClr val="accent2"/>
                    </a:solidFill>
                  </a:rPr>
                  <a:t>MEMBRANE</a:t>
                </a:r>
              </a:p>
            </p:txBody>
          </p:sp>
          <p:sp>
            <p:nvSpPr>
              <p:cNvPr id="1247" name="Rectangle 1182"/>
              <p:cNvSpPr>
                <a:spLocks noChangeArrowheads="1"/>
              </p:cNvSpPr>
              <p:nvPr/>
            </p:nvSpPr>
            <p:spPr bwMode="auto">
              <a:xfrm>
                <a:off x="3008" y="2625"/>
                <a:ext cx="411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chemeClr val="accent2"/>
                    </a:solidFill>
                  </a:rPr>
                  <a:t>FORMATION</a:t>
                </a:r>
              </a:p>
            </p:txBody>
          </p:sp>
          <p:sp>
            <p:nvSpPr>
              <p:cNvPr id="1248" name="AutoShape 1183"/>
              <p:cNvSpPr>
                <a:spLocks noChangeArrowheads="1"/>
              </p:cNvSpPr>
              <p:nvPr/>
            </p:nvSpPr>
            <p:spPr bwMode="auto">
              <a:xfrm rot="-5400000" flipH="1" flipV="1">
                <a:off x="3160" y="2318"/>
                <a:ext cx="94" cy="457"/>
              </a:xfrm>
              <a:prstGeom prst="downArrow">
                <a:avLst>
                  <a:gd name="adj1" fmla="val 50000"/>
                  <a:gd name="adj2" fmla="val 121543"/>
                </a:avLst>
              </a:prstGeom>
              <a:solidFill>
                <a:srgbClr val="FF0000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322656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720" y="929641"/>
            <a:ext cx="719328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Step:   1) Three immiscible phases are as: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a) Liquid manufacturing vehicle phase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b) Core material phase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c) Coating material phase.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Coating material phase formed by utilizing following methods: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A) Temperature change.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B) By addition of incompatible polymer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C) By non-solvent addition.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8584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525"/>
            <a:ext cx="12023678" cy="6858000"/>
            <a:chOff x="0" y="0"/>
            <a:chExt cx="12010" cy="10800"/>
          </a:xfrm>
        </p:grpSpPr>
        <p:sp>
          <p:nvSpPr>
            <p:cNvPr id="3" name="Rectangle 3"/>
            <p:cNvSpPr>
              <a:spLocks/>
            </p:cNvSpPr>
            <p:nvPr/>
          </p:nvSpPr>
          <p:spPr bwMode="auto">
            <a:xfrm>
              <a:off x="0" y="0"/>
              <a:ext cx="1200" cy="107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720" y="0"/>
              <a:ext cx="4320" cy="1837"/>
            </a:xfrm>
            <a:custGeom>
              <a:avLst/>
              <a:gdLst>
                <a:gd name="T0" fmla="*/ 480 w 4320"/>
                <a:gd name="T1" fmla="*/ 1837 h 1837"/>
                <a:gd name="T2" fmla="*/ 480 w 4320"/>
                <a:gd name="T3" fmla="*/ 1665 h 1837"/>
                <a:gd name="T4" fmla="*/ 481 w 4320"/>
                <a:gd name="T5" fmla="*/ 1649 h 1837"/>
                <a:gd name="T6" fmla="*/ 483 w 4320"/>
                <a:gd name="T7" fmla="*/ 1629 h 1837"/>
                <a:gd name="T8" fmla="*/ 485 w 4320"/>
                <a:gd name="T9" fmla="*/ 1610 h 1837"/>
                <a:gd name="T10" fmla="*/ 488 w 4320"/>
                <a:gd name="T11" fmla="*/ 1590 h 1837"/>
                <a:gd name="T12" fmla="*/ 492 w 4320"/>
                <a:gd name="T13" fmla="*/ 1570 h 1837"/>
                <a:gd name="T14" fmla="*/ 496 w 4320"/>
                <a:gd name="T15" fmla="*/ 1551 h 1837"/>
                <a:gd name="T16" fmla="*/ 501 w 4320"/>
                <a:gd name="T17" fmla="*/ 1531 h 1837"/>
                <a:gd name="T18" fmla="*/ 507 w 4320"/>
                <a:gd name="T19" fmla="*/ 1512 h 1837"/>
                <a:gd name="T20" fmla="*/ 515 w 4320"/>
                <a:gd name="T21" fmla="*/ 1492 h 1837"/>
                <a:gd name="T22" fmla="*/ 519 w 4320"/>
                <a:gd name="T23" fmla="*/ 1480 h 1837"/>
                <a:gd name="T24" fmla="*/ 527 w 4320"/>
                <a:gd name="T25" fmla="*/ 1462 h 1837"/>
                <a:gd name="T26" fmla="*/ 536 w 4320"/>
                <a:gd name="T27" fmla="*/ 1444 h 1837"/>
                <a:gd name="T28" fmla="*/ 545 w 4320"/>
                <a:gd name="T29" fmla="*/ 1426 h 1837"/>
                <a:gd name="T30" fmla="*/ 555 w 4320"/>
                <a:gd name="T31" fmla="*/ 1408 h 1837"/>
                <a:gd name="T32" fmla="*/ 566 w 4320"/>
                <a:gd name="T33" fmla="*/ 1390 h 1837"/>
                <a:gd name="T34" fmla="*/ 577 w 4320"/>
                <a:gd name="T35" fmla="*/ 1373 h 1837"/>
                <a:gd name="T36" fmla="*/ 589 w 4320"/>
                <a:gd name="T37" fmla="*/ 1357 h 1837"/>
                <a:gd name="T38" fmla="*/ 602 w 4320"/>
                <a:gd name="T39" fmla="*/ 1342 h 1837"/>
                <a:gd name="T40" fmla="*/ 615 w 4320"/>
                <a:gd name="T41" fmla="*/ 1327 h 1837"/>
                <a:gd name="T42" fmla="*/ 620 w 4320"/>
                <a:gd name="T43" fmla="*/ 1322 h 1837"/>
                <a:gd name="T44" fmla="*/ 634 w 4320"/>
                <a:gd name="T45" fmla="*/ 1308 h 1837"/>
                <a:gd name="T46" fmla="*/ 651 w 4320"/>
                <a:gd name="T47" fmla="*/ 1295 h 1837"/>
                <a:gd name="T48" fmla="*/ 668 w 4320"/>
                <a:gd name="T49" fmla="*/ 1282 h 1837"/>
                <a:gd name="T50" fmla="*/ 685 w 4320"/>
                <a:gd name="T51" fmla="*/ 1270 h 1837"/>
                <a:gd name="T52" fmla="*/ 703 w 4320"/>
                <a:gd name="T53" fmla="*/ 1259 h 1837"/>
                <a:gd name="T54" fmla="*/ 721 w 4320"/>
                <a:gd name="T55" fmla="*/ 1248 h 1837"/>
                <a:gd name="T56" fmla="*/ 738 w 4320"/>
                <a:gd name="T57" fmla="*/ 1238 h 1837"/>
                <a:gd name="T58" fmla="*/ 754 w 4320"/>
                <a:gd name="T59" fmla="*/ 1230 h 1837"/>
                <a:gd name="T60" fmla="*/ 770 w 4320"/>
                <a:gd name="T61" fmla="*/ 1222 h 1837"/>
                <a:gd name="T62" fmla="*/ 885 w 4320"/>
                <a:gd name="T63" fmla="*/ 1200 h 1837"/>
                <a:gd name="T64" fmla="*/ 950 w 4320"/>
                <a:gd name="T65" fmla="*/ 1205 h 1837"/>
                <a:gd name="T66" fmla="*/ 4320 w 4320"/>
                <a:gd name="T67" fmla="*/ 1200 h 1837"/>
                <a:gd name="T68" fmla="*/ 4320 w 4320"/>
                <a:gd name="T69" fmla="*/ 0 h 1837"/>
                <a:gd name="T70" fmla="*/ 0 w 4320"/>
                <a:gd name="T71" fmla="*/ 0 h 1837"/>
                <a:gd name="T72" fmla="*/ 0 w 4320"/>
                <a:gd name="T73" fmla="*/ 1837 h 1837"/>
                <a:gd name="T74" fmla="*/ 480 w 4320"/>
                <a:gd name="T75" fmla="*/ 1837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20" h="1837">
                  <a:moveTo>
                    <a:pt x="480" y="1837"/>
                  </a:moveTo>
                  <a:lnTo>
                    <a:pt x="480" y="1665"/>
                  </a:lnTo>
                  <a:lnTo>
                    <a:pt x="481" y="1649"/>
                  </a:lnTo>
                  <a:lnTo>
                    <a:pt x="483" y="1629"/>
                  </a:lnTo>
                  <a:lnTo>
                    <a:pt x="485" y="1610"/>
                  </a:lnTo>
                  <a:lnTo>
                    <a:pt x="488" y="1590"/>
                  </a:lnTo>
                  <a:lnTo>
                    <a:pt x="492" y="1570"/>
                  </a:lnTo>
                  <a:lnTo>
                    <a:pt x="496" y="1551"/>
                  </a:lnTo>
                  <a:lnTo>
                    <a:pt x="501" y="1531"/>
                  </a:lnTo>
                  <a:lnTo>
                    <a:pt x="507" y="1512"/>
                  </a:lnTo>
                  <a:lnTo>
                    <a:pt x="515" y="1492"/>
                  </a:lnTo>
                  <a:lnTo>
                    <a:pt x="519" y="1480"/>
                  </a:lnTo>
                  <a:lnTo>
                    <a:pt x="527" y="1462"/>
                  </a:lnTo>
                  <a:lnTo>
                    <a:pt x="536" y="1444"/>
                  </a:lnTo>
                  <a:lnTo>
                    <a:pt x="545" y="1426"/>
                  </a:lnTo>
                  <a:lnTo>
                    <a:pt x="555" y="1408"/>
                  </a:lnTo>
                  <a:lnTo>
                    <a:pt x="566" y="1390"/>
                  </a:lnTo>
                  <a:lnTo>
                    <a:pt x="577" y="1373"/>
                  </a:lnTo>
                  <a:lnTo>
                    <a:pt x="589" y="1357"/>
                  </a:lnTo>
                  <a:lnTo>
                    <a:pt x="602" y="1342"/>
                  </a:lnTo>
                  <a:lnTo>
                    <a:pt x="615" y="1327"/>
                  </a:lnTo>
                  <a:lnTo>
                    <a:pt x="620" y="1322"/>
                  </a:lnTo>
                  <a:lnTo>
                    <a:pt x="634" y="1308"/>
                  </a:lnTo>
                  <a:lnTo>
                    <a:pt x="651" y="1295"/>
                  </a:lnTo>
                  <a:lnTo>
                    <a:pt x="668" y="1282"/>
                  </a:lnTo>
                  <a:lnTo>
                    <a:pt x="685" y="1270"/>
                  </a:lnTo>
                  <a:lnTo>
                    <a:pt x="703" y="1259"/>
                  </a:lnTo>
                  <a:lnTo>
                    <a:pt x="721" y="1248"/>
                  </a:lnTo>
                  <a:lnTo>
                    <a:pt x="738" y="1238"/>
                  </a:lnTo>
                  <a:lnTo>
                    <a:pt x="754" y="1230"/>
                  </a:lnTo>
                  <a:lnTo>
                    <a:pt x="770" y="1222"/>
                  </a:lnTo>
                  <a:lnTo>
                    <a:pt x="885" y="1200"/>
                  </a:lnTo>
                  <a:lnTo>
                    <a:pt x="950" y="1205"/>
                  </a:lnTo>
                  <a:lnTo>
                    <a:pt x="4320" y="1200"/>
                  </a:lnTo>
                  <a:lnTo>
                    <a:pt x="4320" y="0"/>
                  </a:lnTo>
                  <a:lnTo>
                    <a:pt x="0" y="0"/>
                  </a:lnTo>
                  <a:lnTo>
                    <a:pt x="0" y="1837"/>
                  </a:lnTo>
                  <a:lnTo>
                    <a:pt x="480" y="183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/>
            </p:cNvSpPr>
            <p:nvPr/>
          </p:nvSpPr>
          <p:spPr bwMode="auto">
            <a:xfrm>
              <a:off x="960" y="3120"/>
              <a:ext cx="11040" cy="5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0" y="3120"/>
              <a:ext cx="620" cy="502"/>
            </a:xfrm>
            <a:custGeom>
              <a:avLst/>
              <a:gdLst>
                <a:gd name="T0" fmla="*/ 620 w 620"/>
                <a:gd name="T1" fmla="*/ 0 h 502"/>
                <a:gd name="T2" fmla="*/ 310 w 620"/>
                <a:gd name="T3" fmla="*/ 0 h 502"/>
                <a:gd name="T4" fmla="*/ 284 w 620"/>
                <a:gd name="T5" fmla="*/ 0 h 502"/>
                <a:gd name="T6" fmla="*/ 259 w 620"/>
                <a:gd name="T7" fmla="*/ 3 h 502"/>
                <a:gd name="T8" fmla="*/ 235 w 620"/>
                <a:gd name="T9" fmla="*/ 7 h 502"/>
                <a:gd name="T10" fmla="*/ 211 w 620"/>
                <a:gd name="T11" fmla="*/ 12 h 502"/>
                <a:gd name="T12" fmla="*/ 189 w 620"/>
                <a:gd name="T13" fmla="*/ 19 h 502"/>
                <a:gd name="T14" fmla="*/ 167 w 620"/>
                <a:gd name="T15" fmla="*/ 28 h 502"/>
                <a:gd name="T16" fmla="*/ 146 w 620"/>
                <a:gd name="T17" fmla="*/ 37 h 502"/>
                <a:gd name="T18" fmla="*/ 126 w 620"/>
                <a:gd name="T19" fmla="*/ 48 h 502"/>
                <a:gd name="T20" fmla="*/ 107 w 620"/>
                <a:gd name="T21" fmla="*/ 60 h 502"/>
                <a:gd name="T22" fmla="*/ 90 w 620"/>
                <a:gd name="T23" fmla="*/ 73 h 502"/>
                <a:gd name="T24" fmla="*/ 74 w 620"/>
                <a:gd name="T25" fmla="*/ 88 h 502"/>
                <a:gd name="T26" fmla="*/ 59 w 620"/>
                <a:gd name="T27" fmla="*/ 103 h 502"/>
                <a:gd name="T28" fmla="*/ 46 w 620"/>
                <a:gd name="T29" fmla="*/ 119 h 502"/>
                <a:gd name="T30" fmla="*/ 34 w 620"/>
                <a:gd name="T31" fmla="*/ 136 h 502"/>
                <a:gd name="T32" fmla="*/ 24 w 620"/>
                <a:gd name="T33" fmla="*/ 154 h 502"/>
                <a:gd name="T34" fmla="*/ 15 w 620"/>
                <a:gd name="T35" fmla="*/ 172 h 502"/>
                <a:gd name="T36" fmla="*/ 8 w 620"/>
                <a:gd name="T37" fmla="*/ 191 h 502"/>
                <a:gd name="T38" fmla="*/ 3 w 620"/>
                <a:gd name="T39" fmla="*/ 211 h 502"/>
                <a:gd name="T40" fmla="*/ 0 w 620"/>
                <a:gd name="T41" fmla="*/ 231 h 502"/>
                <a:gd name="T42" fmla="*/ 0 w 620"/>
                <a:gd name="T43" fmla="*/ 251 h 502"/>
                <a:gd name="T44" fmla="*/ 1 w 620"/>
                <a:gd name="T45" fmla="*/ 271 h 502"/>
                <a:gd name="T46" fmla="*/ 4 w 620"/>
                <a:gd name="T47" fmla="*/ 292 h 502"/>
                <a:gd name="T48" fmla="*/ 9 w 620"/>
                <a:gd name="T49" fmla="*/ 311 h 502"/>
                <a:gd name="T50" fmla="*/ 15 w 620"/>
                <a:gd name="T51" fmla="*/ 330 h 502"/>
                <a:gd name="T52" fmla="*/ 24 w 620"/>
                <a:gd name="T53" fmla="*/ 349 h 502"/>
                <a:gd name="T54" fmla="*/ 34 w 620"/>
                <a:gd name="T55" fmla="*/ 366 h 502"/>
                <a:gd name="T56" fmla="*/ 46 w 620"/>
                <a:gd name="T57" fmla="*/ 383 h 502"/>
                <a:gd name="T58" fmla="*/ 60 w 620"/>
                <a:gd name="T59" fmla="*/ 399 h 502"/>
                <a:gd name="T60" fmla="*/ 74 w 620"/>
                <a:gd name="T61" fmla="*/ 415 h 502"/>
                <a:gd name="T62" fmla="*/ 91 w 620"/>
                <a:gd name="T63" fmla="*/ 429 h 502"/>
                <a:gd name="T64" fmla="*/ 108 w 620"/>
                <a:gd name="T65" fmla="*/ 442 h 502"/>
                <a:gd name="T66" fmla="*/ 127 w 620"/>
                <a:gd name="T67" fmla="*/ 454 h 502"/>
                <a:gd name="T68" fmla="*/ 147 w 620"/>
                <a:gd name="T69" fmla="*/ 465 h 502"/>
                <a:gd name="T70" fmla="*/ 168 w 620"/>
                <a:gd name="T71" fmla="*/ 474 h 502"/>
                <a:gd name="T72" fmla="*/ 190 w 620"/>
                <a:gd name="T73" fmla="*/ 483 h 502"/>
                <a:gd name="T74" fmla="*/ 212 w 620"/>
                <a:gd name="T75" fmla="*/ 489 h 502"/>
                <a:gd name="T76" fmla="*/ 236 w 620"/>
                <a:gd name="T77" fmla="*/ 495 h 502"/>
                <a:gd name="T78" fmla="*/ 260 w 620"/>
                <a:gd name="T79" fmla="*/ 499 h 502"/>
                <a:gd name="T80" fmla="*/ 285 w 620"/>
                <a:gd name="T81" fmla="*/ 501 h 502"/>
                <a:gd name="T82" fmla="*/ 310 w 620"/>
                <a:gd name="T83" fmla="*/ 502 h 502"/>
                <a:gd name="T84" fmla="*/ 620 w 620"/>
                <a:gd name="T85" fmla="*/ 502 h 502"/>
                <a:gd name="T86" fmla="*/ 620 w 620"/>
                <a:gd name="T8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0" h="502">
                  <a:moveTo>
                    <a:pt x="620" y="0"/>
                  </a:moveTo>
                  <a:lnTo>
                    <a:pt x="310" y="0"/>
                  </a:lnTo>
                  <a:lnTo>
                    <a:pt x="284" y="0"/>
                  </a:lnTo>
                  <a:lnTo>
                    <a:pt x="259" y="3"/>
                  </a:lnTo>
                  <a:lnTo>
                    <a:pt x="235" y="7"/>
                  </a:lnTo>
                  <a:lnTo>
                    <a:pt x="211" y="12"/>
                  </a:lnTo>
                  <a:lnTo>
                    <a:pt x="189" y="19"/>
                  </a:lnTo>
                  <a:lnTo>
                    <a:pt x="167" y="28"/>
                  </a:lnTo>
                  <a:lnTo>
                    <a:pt x="146" y="37"/>
                  </a:lnTo>
                  <a:lnTo>
                    <a:pt x="126" y="48"/>
                  </a:lnTo>
                  <a:lnTo>
                    <a:pt x="107" y="60"/>
                  </a:lnTo>
                  <a:lnTo>
                    <a:pt x="90" y="73"/>
                  </a:lnTo>
                  <a:lnTo>
                    <a:pt x="74" y="88"/>
                  </a:lnTo>
                  <a:lnTo>
                    <a:pt x="59" y="103"/>
                  </a:lnTo>
                  <a:lnTo>
                    <a:pt x="46" y="119"/>
                  </a:lnTo>
                  <a:lnTo>
                    <a:pt x="34" y="136"/>
                  </a:lnTo>
                  <a:lnTo>
                    <a:pt x="24" y="154"/>
                  </a:lnTo>
                  <a:lnTo>
                    <a:pt x="15" y="172"/>
                  </a:lnTo>
                  <a:lnTo>
                    <a:pt x="8" y="191"/>
                  </a:lnTo>
                  <a:lnTo>
                    <a:pt x="3" y="211"/>
                  </a:lnTo>
                  <a:lnTo>
                    <a:pt x="0" y="231"/>
                  </a:lnTo>
                  <a:lnTo>
                    <a:pt x="0" y="251"/>
                  </a:lnTo>
                  <a:lnTo>
                    <a:pt x="1" y="271"/>
                  </a:lnTo>
                  <a:lnTo>
                    <a:pt x="4" y="292"/>
                  </a:lnTo>
                  <a:lnTo>
                    <a:pt x="9" y="311"/>
                  </a:lnTo>
                  <a:lnTo>
                    <a:pt x="15" y="330"/>
                  </a:lnTo>
                  <a:lnTo>
                    <a:pt x="24" y="349"/>
                  </a:lnTo>
                  <a:lnTo>
                    <a:pt x="34" y="366"/>
                  </a:lnTo>
                  <a:lnTo>
                    <a:pt x="46" y="383"/>
                  </a:lnTo>
                  <a:lnTo>
                    <a:pt x="60" y="399"/>
                  </a:lnTo>
                  <a:lnTo>
                    <a:pt x="74" y="415"/>
                  </a:lnTo>
                  <a:lnTo>
                    <a:pt x="91" y="429"/>
                  </a:lnTo>
                  <a:lnTo>
                    <a:pt x="108" y="442"/>
                  </a:lnTo>
                  <a:lnTo>
                    <a:pt x="127" y="454"/>
                  </a:lnTo>
                  <a:lnTo>
                    <a:pt x="147" y="465"/>
                  </a:lnTo>
                  <a:lnTo>
                    <a:pt x="168" y="474"/>
                  </a:lnTo>
                  <a:lnTo>
                    <a:pt x="190" y="483"/>
                  </a:lnTo>
                  <a:lnTo>
                    <a:pt x="212" y="489"/>
                  </a:lnTo>
                  <a:lnTo>
                    <a:pt x="236" y="495"/>
                  </a:lnTo>
                  <a:lnTo>
                    <a:pt x="260" y="499"/>
                  </a:lnTo>
                  <a:lnTo>
                    <a:pt x="285" y="501"/>
                  </a:lnTo>
                  <a:lnTo>
                    <a:pt x="310" y="502"/>
                  </a:lnTo>
                  <a:lnTo>
                    <a:pt x="620" y="50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05465" y="1176020"/>
            <a:ext cx="4504016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marR="0">
              <a:lnSpc>
                <a:spcPts val="3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Microencapsulati</a:t>
            </a:r>
            <a:r>
              <a:rPr lang="en-US" sz="3200" b="1" spc="-1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5465" y="2551837"/>
            <a:ext cx="10399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spc="-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nitio</a:t>
            </a:r>
            <a:r>
              <a:rPr lang="en-US" sz="2400" b="1" spc="-1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3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rocess</a:t>
            </a:r>
            <a:r>
              <a:rPr lang="en-US" sz="24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2400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idu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or	drop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ets </a:t>
            </a:r>
            <a:r>
              <a:rPr lang="en-US" sz="24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en-US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uid </a:t>
            </a:r>
            <a:r>
              <a:rPr lang="en-US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erial </a:t>
            </a:r>
            <a:r>
              <a:rPr lang="en-US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core) </a:t>
            </a:r>
            <a:r>
              <a:rPr lang="en-US" sz="24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 sur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ound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r>
              <a:rPr lang="en-US" sz="24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  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  a  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ous  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  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polymeric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(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she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l)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the micro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eter  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6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4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range, 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microcapsu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444" y="4235569"/>
            <a:ext cx="368013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33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8352" y="304800"/>
            <a:ext cx="8839200" cy="838200"/>
          </a:xfrm>
        </p:spPr>
        <p:txBody>
          <a:bodyPr/>
          <a:lstStyle/>
          <a:p>
            <a:pPr algn="r" eaLnBrk="1" hangingPunct="1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Coacervation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-Phase Separation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254" y="1265830"/>
            <a:ext cx="86868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Coacervation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It includes a simple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coacervation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 in which microencapsulation is carried out by using water as the solvent phase and a water-soluble polymer as the coating material.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Coacervation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induced by the addition of a soluble salt.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Example: An oily material Vitamin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Palmitate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micro-encapsulated in gelatin by adding a water-soluble salt.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82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003" y="371380"/>
            <a:ext cx="7772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COACERVATION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926" y="1295400"/>
            <a:ext cx="8458200" cy="5562600"/>
          </a:xfrm>
        </p:spPr>
        <p:txBody>
          <a:bodyPr/>
          <a:lstStyle/>
          <a:p>
            <a:pPr eaLnBrk="1" hangingPunct="1">
              <a:buFont typeface="Symbol"/>
              <a:buChar char="®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is based on the ability of cationic and anionic water-soluble polymers to interact in water to form a liquid, polymer-rich phase called a complex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coacervate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Symbol"/>
              <a:buChar char="®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Gelatin is normally the cationic polymer used. A variety of natural and synthetic anionic water-soluble polymers interact with gelatin to form complex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coacervates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suitable for encapsulation.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This technology usually produces single capsules of 20-800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diameter that contain 80-90% by weight core material.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841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480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If a water-insoluble core material is dispersed in the system and the complex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coacervate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wets this core material, each droplet or particle of dispersed core material is spontaneously coated with a thin film of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coacervate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When this liquid film is solidified, microcapsules are formed.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13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NON-SOLVENT ADDITION TECHNIQUE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458200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These processes are designed to produce microcapsules of solids that are insoluble in the solvent – non-solvent pairs.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In this process, phase separation is induced by the addition of a non-solvent to a solution of a polymer.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The ability of the non-solvent to cause the polymer to separate is measured by the solubility parameter. As the solubility parameter of the non-solvent and the polymer surpasses 1.1, liquid phase separation occurs.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When a core material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wettable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polymer is present, microcapsules are formed. 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93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1988" y="670560"/>
            <a:ext cx="9144000" cy="62484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CHANGE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9743" y="1186218"/>
            <a:ext cx="84582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This process involves a polymer soluble in a solvent at elevated temperature but insoluble in the same solvent at room temperature.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When certain polymers are dispersed in a cold solvent with a core material present, heating the mixture with agitation to a selected temperature and slowly cooling the dispersion back to room temperature can result in microencapsulation.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      For example: Water-insoluble liquids can be microencapsulated in methylcellulose from water, and water-soluble solids can be microencapsulated 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ethylcellulose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cylcohexane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322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endParaRPr lang="fr-FR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91640" y="1041023"/>
            <a:ext cx="4800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Solid particle greater than 600 micron size are generally consider for effective coating.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It is used for preparation of controlled- release beads.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Coating is applied as solution by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automized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spray to desired solid core material in coating pan.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Usually warm air is passed over the coated material as the coating are being applied in the coating pan.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Arial" charset="0"/>
              </a:rPr>
              <a:t> 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76400" y="482815"/>
            <a:ext cx="297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1.3 Pan coating</a:t>
            </a:r>
          </a:p>
        </p:txBody>
      </p:sp>
      <p:pic>
        <p:nvPicPr>
          <p:cNvPr id="12294" name="Picture 4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026" y="1787857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37537" y="5946218"/>
            <a:ext cx="1812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Figure Pan coater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7770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919177"/>
            <a:ext cx="9144000" cy="438434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Spray-Drying &amp; spray-congealing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/>
              <a:t>-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Microencapsulation  by  spray-drying  is  a  low-cost  commercial process which is mostly used for the encapsulation of fragrances, oils and flavors.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Steps: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1- Core particles are dispersed in a polymer solution and sprayed into a hot chamber.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 2- The shell material solidifies onto the core particles as the solvent evaporates.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- The microcapsules obtained are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polynuclear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matrix type.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38130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211" y="1112275"/>
            <a:ext cx="4724400" cy="53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9623" y="525421"/>
            <a:ext cx="8206640" cy="768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8395">
              <a:lnSpc>
                <a:spcPct val="1150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</a:t>
            </a:r>
            <a:r>
              <a:rPr lang="en-US" sz="2800" spc="-5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en-US" sz="2800" spc="-1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capsul</a:t>
            </a:r>
            <a:r>
              <a:rPr lang="en-US" sz="2800" spc="-15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spc="-15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spc="-55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spra</a:t>
            </a:r>
            <a:r>
              <a:rPr lang="en-US" sz="2800" spc="1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-dryin</a:t>
            </a:r>
            <a:r>
              <a:rPr lang="en-US" sz="2800" spc="-15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5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733" y="2188405"/>
            <a:ext cx="3270700" cy="16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3362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508" y="829339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Spray-congealing: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-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This  technique  can  be  accomplished  with  spray drying equipment when the protective coating is applied as a melt. 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1- the core material is dispersed in a coating material melt. 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2- Coating solidification (and microencapsulation) is accomplished by spraying the hot mixture into a cool air stream. 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	e.g. microencapsulation of vitamins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digestable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waxes for taste masking.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638" y="4421876"/>
            <a:ext cx="4212395" cy="17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4612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 OF MICROCAPSULES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Percentage yield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Scanning electron microscopy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Particle size analysis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Encapsulation efficiency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Amount of drug present In microcapsules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Dissolution test- In vitro drug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17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E25108-D335-4F94-8A85-07E449B06B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2690337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Generally Micro particles consist of two components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a) Core material. 	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b) Coat or wall or shell material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1" y="1981200"/>
            <a:ext cx="4507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Fundamental Consideration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638761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Percentage yield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total amount microcapsules obtained are weighed and the percentage yield calculated taking into consideration the weight of drug and polymer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Percentage yield = amt of microcapsule obtained/ theoretical amt X 100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Scanning electron microscopy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Small amount of microcapsules are spread on gold stub and placed in the scanning electron microscopy chamber (SEM). The SEM photomicrographs are taken at the acceleration voltage of 20KV.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845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9160"/>
            <a:ext cx="10515600" cy="5277803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Particle size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size distribution analysis, different sizes in a batch are separated by sieving by using set of standard sieves. The amounts retained on different sieves are weighed.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Encapsulation efficiency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Encapsulation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effiencency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was calculated using the formula: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Encapsulation efficiency = actual drug content/theoretical drug content *100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82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fld id="{0CBE02CF-4D74-4823-8983-30A357C5389D}" type="slidenum">
              <a:rPr lang="fr-F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fr-F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 eaLnBrk="1" hangingPunct="1"/>
            <a:fld id="{B1A51403-B6C9-4675-B1DB-23818B056BA8}" type="slidenum">
              <a:rPr lang="fr-FR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32</a:t>
            </a:fld>
            <a:endParaRPr lang="fr-FR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232546" y="534989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Applications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2486167" y="899161"/>
            <a:ext cx="7696200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Pharmaceutical Applications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To improve the flow properties. e.g. Thiamine, </a:t>
            </a:r>
            <a:r>
              <a:rPr lang="en-US" sz="2300" dirty="0" err="1">
                <a:latin typeface="Times New Roman" panose="02020603050405020304" pitchFamily="18" charset="0"/>
                <a:cs typeface="Arial" panose="020B0604020202020204" pitchFamily="34" charset="0"/>
              </a:rPr>
              <a:t>Riboflavine</a:t>
            </a:r>
            <a:endParaRPr lang="en-US" sz="23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To enhance the stability. e.g. Vitamins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To reduce the volatility of materials. e.g. Peppermint oil, Methyl salicylate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To avoid incompatibilities. e.g. Aspirin and Chloramphenicol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To mask the </a:t>
            </a:r>
            <a:r>
              <a:rPr lang="en-US" sz="2300" dirty="0" err="1">
                <a:latin typeface="Times New Roman" panose="02020603050405020304" pitchFamily="18" charset="0"/>
                <a:cs typeface="Arial" panose="020B0604020202020204" pitchFamily="34" charset="0"/>
              </a:rPr>
              <a:t>unpeasant</a:t>
            </a: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 taste and </a:t>
            </a:r>
            <a:r>
              <a:rPr lang="en-US" sz="2300" dirty="0" err="1">
                <a:latin typeface="Times New Roman" panose="02020603050405020304" pitchFamily="18" charset="0"/>
                <a:cs typeface="Arial" panose="020B0604020202020204" pitchFamily="34" charset="0"/>
              </a:rPr>
              <a:t>odour</a:t>
            </a: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. e.g. Aminophylline,  castor oil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To convert liquids into solids. e.g. Castor oil, </a:t>
            </a:r>
            <a:r>
              <a:rPr lang="en-US" sz="2300" dirty="0" err="1">
                <a:latin typeface="Times New Roman" panose="02020603050405020304" pitchFamily="18" charset="0"/>
                <a:cs typeface="Arial" panose="020B0604020202020204" pitchFamily="34" charset="0"/>
              </a:rPr>
              <a:t>Eprazinone</a:t>
            </a: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To reduce gastric irritation. e.g. </a:t>
            </a:r>
            <a:r>
              <a:rPr lang="en-US" sz="2300" dirty="0" err="1">
                <a:latin typeface="Times New Roman" panose="02020603050405020304" pitchFamily="18" charset="0"/>
                <a:cs typeface="Arial" panose="020B0604020202020204" pitchFamily="34" charset="0"/>
              </a:rPr>
              <a:t>Nitrofurantoin</a:t>
            </a:r>
            <a:r>
              <a:rPr lang="en-US" sz="2300" dirty="0">
                <a:latin typeface="Times New Roman" panose="02020603050405020304" pitchFamily="18" charset="0"/>
                <a:cs typeface="Arial" panose="020B0604020202020204" pitchFamily="34" charset="0"/>
              </a:rPr>
              <a:t>, Indomethacin</a:t>
            </a:r>
          </a:p>
        </p:txBody>
      </p:sp>
    </p:spTree>
    <p:extLst>
      <p:ext uri="{BB962C8B-B14F-4D97-AF65-F5344CB8AC3E}">
        <p14:creationId xmlns:p14="http://schemas.microsoft.com/office/powerpoint/2010/main" xmlns="" val="260039360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831310"/>
            <a:ext cx="8412480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Food Industry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Adding ingredients to food products to improve nutritional value can compromise their taste,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texture and aroma.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Sometimes they slowly degrade and lose their activity, or become hazardous by oxidation reactions.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Ingredients can also react with components present in the food system, which may limit bioavailability. </a:t>
            </a:r>
          </a:p>
        </p:txBody>
      </p:sp>
    </p:spTree>
    <p:extLst>
      <p:ext uri="{BB962C8B-B14F-4D97-AF65-F5344CB8AC3E}">
        <p14:creationId xmlns:p14="http://schemas.microsoft.com/office/powerpoint/2010/main" xmlns="" val="17705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gate2tech.com/IMG/jpg/Application_on_microencapsulat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280" y="1325880"/>
            <a:ext cx="839724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44040" y="606475"/>
            <a:ext cx="903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APPLICATION  OF  MICROENCAPSULATION  TECHNIQUES:</a:t>
            </a:r>
          </a:p>
        </p:txBody>
      </p:sp>
    </p:spTree>
    <p:extLst>
      <p:ext uri="{BB962C8B-B14F-4D97-AF65-F5344CB8AC3E}">
        <p14:creationId xmlns:p14="http://schemas.microsoft.com/office/powerpoint/2010/main" xmlns="" val="301194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REASONS FOR ENCAPSULATION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E25108-D335-4F94-8A85-07E449B06B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1676401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core must be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isolated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 its surroundings, as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2250451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To protect reactive substances from the environment,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To convert liquid active components into a dry solid system,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To separate incompatible components for functional reasons,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To protect the immediate environment of the microcapsules from the active components.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64611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E25108-D335-4F94-8A85-07E449B06B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3475" y="627499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 the rate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which it leaves the microcapsule, as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646" y="1225689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To control release of the active components for delayed (timed)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release or long-acting (sustained) release,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The problem may be as simple as masking the taste or odor of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core,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To Increase of bioavailability,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To produce a targeted drug delivery,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Protects the GIT from irritant effects of the drug,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4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785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Drawbacks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1.non uniform coating</a:t>
            </a:r>
            <a:br>
              <a:rPr lang="en-US" sz="4000" b="1" dirty="0"/>
            </a:br>
            <a:r>
              <a:rPr lang="en-US" sz="4000" b="1" dirty="0"/>
              <a:t>2. expensive</a:t>
            </a:r>
            <a:br>
              <a:rPr lang="en-US" sz="4000" b="1" dirty="0"/>
            </a:br>
            <a:r>
              <a:rPr lang="en-US" sz="4000" b="1" dirty="0"/>
              <a:t>3. skill required</a:t>
            </a:r>
            <a:br>
              <a:rPr lang="en-US" sz="4000" b="1" dirty="0"/>
            </a:br>
            <a:r>
              <a:rPr lang="en-US" sz="4000" b="1" dirty="0"/>
              <a:t>4. size control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154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E25108-D335-4F94-8A85-07E449B06B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83474" y="953069"/>
            <a:ext cx="7829266" cy="45720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Core Material 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The material to be coated. It may be liquid or solid or gas. Liquid core may be dissolved or dispersed material.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Composition of core material: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	Drug or active constituent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	Additive like diluents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	Stabilizers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72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/>
        </p:nvSpPr>
        <p:spPr bwMode="auto">
          <a:xfrm>
            <a:off x="0" y="-15240"/>
            <a:ext cx="1741714" cy="68573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1714" y="1166495"/>
            <a:ext cx="10204480" cy="531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940" marR="423672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Morpho</a:t>
            </a:r>
            <a:r>
              <a:rPr lang="en-US" sz="2400" b="1" spc="-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ogy</a:t>
            </a:r>
            <a:r>
              <a:rPr lang="en-US" sz="2400" b="1" spc="-2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b="1" spc="-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spc="-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crocap</a:t>
            </a:r>
            <a:r>
              <a:rPr lang="en-US" sz="2400" b="1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ules: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940" marR="20955">
              <a:lnSpc>
                <a:spcPct val="104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ology 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 mi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psules 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ainly  on 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material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dep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sition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5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940" marR="20955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400" spc="36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400" spc="-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spc="-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spc="37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ll)</a:t>
            </a:r>
            <a:r>
              <a:rPr lang="en-US" sz="24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sules</a:t>
            </a:r>
            <a:r>
              <a:rPr lang="en-US" sz="2400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</a:t>
            </a:r>
            <a:r>
              <a:rPr lang="en-US" sz="2400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</a:t>
            </a:r>
            <a:r>
              <a:rPr lang="en-US" sz="24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round the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4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54940" marR="3276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spc="-2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en-US" sz="2400" spc="-1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sz="2400" spc="1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</a:t>
            </a:r>
            <a:r>
              <a:rPr lang="en-US" sz="2400" spc="-1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ules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 the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500"/>
              </a:lnSpc>
              <a:spcBef>
                <a:spcPts val="5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940" marR="2286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Ma</a:t>
            </a:r>
            <a:r>
              <a:rPr lang="en-US" sz="2400" spc="-1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rix</a:t>
            </a:r>
            <a:r>
              <a:rPr lang="en-US" sz="2400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-1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psula</a:t>
            </a:r>
            <a:r>
              <a:rPr lang="en-US" sz="2400" spc="-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en-US" sz="2400" spc="5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core ma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rial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uted homog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the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4940" marR="21590">
              <a:lnSpc>
                <a:spcPct val="104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spc="39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en-US" sz="24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24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  <a:r>
              <a:rPr lang="en-US" sz="24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24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rphologie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al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</a:t>
            </a:r>
            <a:r>
              <a:rPr lang="en-US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shells,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m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</a:t>
            </a:r>
            <a:r>
              <a:rPr lang="en-US" sz="24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apsule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99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4763"/>
            <a:ext cx="12201525" cy="674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497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965</Words>
  <Application>Microsoft Office PowerPoint</Application>
  <PresentationFormat>Custom</PresentationFormat>
  <Paragraphs>244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        REASONS FOR ENCAPSULATION</vt:lpstr>
      <vt:lpstr>Slide 5</vt:lpstr>
      <vt:lpstr>Drawbacks    1.non uniform coating 2. expensive 3. skill required 4. size control </vt:lpstr>
      <vt:lpstr>Slide 7</vt:lpstr>
      <vt:lpstr>Slide 8</vt:lpstr>
      <vt:lpstr>Slide 9</vt:lpstr>
      <vt:lpstr>Slide 10</vt:lpstr>
      <vt:lpstr>Slide 11</vt:lpstr>
      <vt:lpstr> </vt:lpstr>
      <vt:lpstr>Slide 13</vt:lpstr>
      <vt:lpstr>Slide 14</vt:lpstr>
      <vt:lpstr>Slide 15</vt:lpstr>
      <vt:lpstr>1. Physical Methods  1.1Air-suspension</vt:lpstr>
      <vt:lpstr>Slide 17</vt:lpstr>
      <vt:lpstr>Slide 18</vt:lpstr>
      <vt:lpstr>Slide 19</vt:lpstr>
      <vt:lpstr>Types of Coacervation-Phase Separation </vt:lpstr>
      <vt:lpstr>II. COMPLEX COACERVATION</vt:lpstr>
      <vt:lpstr>Slide 22</vt:lpstr>
      <vt:lpstr>NON-SOLVENT ADDITION TECHNIQUE</vt:lpstr>
      <vt:lpstr>TEMPERATURE CHANGE TECHNIQUE </vt:lpstr>
      <vt:lpstr>Slide 25</vt:lpstr>
      <vt:lpstr>Slide 26</vt:lpstr>
      <vt:lpstr>Slide 27</vt:lpstr>
      <vt:lpstr>Slide 28</vt:lpstr>
      <vt:lpstr>EVALUATION OF MICROCAPSULES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Hemant Kumar Singh</dc:creator>
  <cp:lastModifiedBy>hemant yadav</cp:lastModifiedBy>
  <cp:revision>2</cp:revision>
  <dcterms:created xsi:type="dcterms:W3CDTF">2018-11-15T05:01:03Z</dcterms:created>
  <dcterms:modified xsi:type="dcterms:W3CDTF">2025-08-11T04:26:59Z</dcterms:modified>
</cp:coreProperties>
</file>