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apter-1-Concept-of-Economics-and-Significance-of-Statistics-in-Econom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apter-1-Concept-of-Economics-and-Significance-of-Statistics-in-Econom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apter-1-Concept-of-Economics-and-Significance-of-Statistics-in-Econom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apter-1-Concept-of-Economics-and-Significance-of-Statistics-in-Econom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apter-1-Concept-of-Economics-and-Significance-of-Statistics-in-Econom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apter-1-Concept-of-Economics-and-Significance-of-Statistics-in-Econom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apter-1-Concept-of-Economics-and-Significance-of-Statistics-in-Econom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apter-1-Concept-of-Economics-and-Significance-of-Statistics-in-Econom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apter-1-Concept-of-Economics-and-Significance-of-Statistics-in-Econom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apter-1-Concept-of-Economics-and-Significance-of-Statistics-in-Econom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apter-1-Concept-of-Economics-and-Significance-of-Statistics-in-Econom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apter-1-Concept-of-Economics-and-Significance-of-Statistics-in-Econom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hapter-1-Concept-of-Economics-and-Significance-of-Statistics-in-Econom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hapter-1-Concept-of-Economics-and-Significance-of-Statistics-in-Econom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hapter-1-Concept-of-Economics-and-Significance-of-Statistics-in-Econom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hapter-1-Concept-of-Economics-and-Significance-of-Statistics-in-Econom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hapter-1-Concept-of-Economics-and-Significance-of-Statistics-in-Econom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hapter-1-Concept-of-Economics-and-Significance-of-Statistics-in-Econom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hapter-1-Concept-of-Economics-and-Significance-of-Statistics-in-Econom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hapter-1-Concept-of-Economics-and-Significance-of-Statistics-in-Econom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hapter-1-Concept-of-Economics-and-Significance-of-Statistics-in-Econom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hapter-1-Concept-of-Economics-and-Significance-of-Statistics-in-Econom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apter-1-Concept-of-Economics-and-Significance-of-Statistics-in-Econom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hapter-1-Concept-of-Economics-and-Significance-of-Statistics-in-Econom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hapter-1-Concept-of-Economics-and-Significance-of-Statistics-in-Econom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hapter-1-Concept-of-Economics-and-Significance-of-Statistics-in-Econom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hapter-1-Concept-of-Economics-and-Significance-of-Statistics-in-Econom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hapter-1-Concept-of-Economics-and-Significance-of-Statistics-in-Econom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hapter-1-Concept-of-Economics-and-Significance-of-Statistics-in-Econom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hapter-1-Concept-of-Economics-and-Significance-of-Statistics-in-Econom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hapter-1-Concept-of-Economics-and-Significance-of-Statistics-in-Econom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hapter-1-Concept-of-Economics-and-Significance-of-Statistics-in-Econom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hapter-1-Concept-of-Economics-and-Significance-of-Statistics-in-Econom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apter-1-Concept-of-Economics-and-Significance-of-Statistics-in-Econom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hapter-1-Concept-of-Economics-and-Significance-of-Statistics-in-Econom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hapter-1-Concept-of-Economics-and-Significance-of-Statistics-in-Econom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hapter-1-Concept-of-Economics-and-Significance-of-Statistics-in-Econom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hapter-1-Concept-of-Economics-and-Significance-of-Statistics-in-Econom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hapter-1-Concept-of-Economics-and-Significance-of-Statistics-in-Econom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hapter-1-Concept-of-Economics-and-Significance-of-Statistics-in-Econom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Chapter-1-Concept-of-Economics-and-Significance-of-Statistics-in-Econom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Chapter-1-Concept-of-Economics-and-Significance-of-Statistics-in-Econom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Chapter-1-Concept-of-Economics-and-Significance-of-Statistics-in-Econom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Chapter-1-Concept-of-Economics-and-Significance-of-Statistics-in-Econom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apter-1-Concept-of-Economics-and-Significance-of-Statistics-in-Econom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Chapter-1-Concept-of-Economics-and-Significance-of-Statistics-in-Econom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apter-1-Concept-of-Economics-and-Significance-of-Statistics-in-Econom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apter-1-Concept-of-Economics-and-Significance-of-Statistics-in-Econom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apter-1-Concept-of-Economics-and-Significance-of-Statistics-in-Econom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apter-1-Concept-of-Economics-and-Significance-of-Statistics-in-Econom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