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8E929-802A-41D2-B52C-33C82BA70C85}" type="datetimeFigureOut">
              <a:rPr lang="en-IN" smtClean="0"/>
              <a:t>12-08-2025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FDBFB-35A1-40F9-B65B-00B7DBB382C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97723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8E929-802A-41D2-B52C-33C82BA70C85}" type="datetimeFigureOut">
              <a:rPr lang="en-IN" smtClean="0"/>
              <a:t>12-08-2025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FDBFB-35A1-40F9-B65B-00B7DBB382C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06223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8E929-802A-41D2-B52C-33C82BA70C85}" type="datetimeFigureOut">
              <a:rPr lang="en-IN" smtClean="0"/>
              <a:t>12-08-2025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FDBFB-35A1-40F9-B65B-00B7DBB382C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0999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8E929-802A-41D2-B52C-33C82BA70C85}" type="datetimeFigureOut">
              <a:rPr lang="en-IN" smtClean="0"/>
              <a:t>12-08-2025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FDBFB-35A1-40F9-B65B-00B7DBB382C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24934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8E929-802A-41D2-B52C-33C82BA70C85}" type="datetimeFigureOut">
              <a:rPr lang="en-IN" smtClean="0"/>
              <a:t>12-08-2025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FDBFB-35A1-40F9-B65B-00B7DBB382C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90691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8E929-802A-41D2-B52C-33C82BA70C85}" type="datetimeFigureOut">
              <a:rPr lang="en-IN" smtClean="0"/>
              <a:t>12-08-2025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FDBFB-35A1-40F9-B65B-00B7DBB382C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88023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8E929-802A-41D2-B52C-33C82BA70C85}" type="datetimeFigureOut">
              <a:rPr lang="en-IN" smtClean="0"/>
              <a:t>12-08-2025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FDBFB-35A1-40F9-B65B-00B7DBB382C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30322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8E929-802A-41D2-B52C-33C82BA70C85}" type="datetimeFigureOut">
              <a:rPr lang="en-IN" smtClean="0"/>
              <a:t>12-08-2025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FDBFB-35A1-40F9-B65B-00B7DBB382C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74258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8E929-802A-41D2-B52C-33C82BA70C85}" type="datetimeFigureOut">
              <a:rPr lang="en-IN" smtClean="0"/>
              <a:t>12-08-2025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FDBFB-35A1-40F9-B65B-00B7DBB382C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70388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8E929-802A-41D2-B52C-33C82BA70C85}" type="datetimeFigureOut">
              <a:rPr lang="en-IN" smtClean="0"/>
              <a:t>12-08-2025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FDBFB-35A1-40F9-B65B-00B7DBB382C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57122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8E929-802A-41D2-B52C-33C82BA70C85}" type="datetimeFigureOut">
              <a:rPr lang="en-IN" smtClean="0"/>
              <a:t>12-08-2025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FDBFB-35A1-40F9-B65B-00B7DBB382C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15719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8E929-802A-41D2-B52C-33C82BA70C85}" type="datetimeFigureOut">
              <a:rPr lang="en-IN" smtClean="0"/>
              <a:t>12-08-2025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FDBFB-35A1-40F9-B65B-00B7DBB382C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61746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Java Library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Prof. Savita Sheoran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72763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is a Java Library?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b="1" dirty="0" smtClean="0"/>
              <a:t>Java Library</a:t>
            </a:r>
            <a:r>
              <a:rPr lang="en-US" dirty="0" smtClean="0"/>
              <a:t> is a collection of prewritten classes and interfaces that help developers perform common tasks without writing code from scratch.</a:t>
            </a:r>
            <a:br>
              <a:rPr lang="en-US" dirty="0" smtClean="0"/>
            </a:br>
            <a:r>
              <a:rPr lang="en-US" dirty="0" smtClean="0"/>
              <a:t>These libraries are bundled in </a:t>
            </a:r>
            <a:r>
              <a:rPr lang="en-US" b="1" dirty="0" smtClean="0"/>
              <a:t>packages</a:t>
            </a:r>
            <a:r>
              <a:rPr lang="en-US" dirty="0" smtClean="0"/>
              <a:t> and can be reused in multiple programs.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2671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Purpose of Java Libraries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>
                <a:latin typeface="Arial" panose="020B0604020202020204" pitchFamily="34" charset="0"/>
              </a:rPr>
              <a:t>Reusability:</a:t>
            </a:r>
            <a:r>
              <a:rPr lang="en-US" altLang="en-US" dirty="0" smtClean="0">
                <a:latin typeface="Arial" panose="020B0604020202020204" pitchFamily="34" charset="0"/>
              </a:rPr>
              <a:t> Write once, use many times</a:t>
            </a:r>
            <a:endParaRPr lang="en-IN" dirty="0" smtClean="0"/>
          </a:p>
          <a:p>
            <a:r>
              <a:rPr lang="en-IN" b="1" dirty="0" smtClean="0"/>
              <a:t>Efficiency:</a:t>
            </a:r>
            <a:r>
              <a:rPr lang="en-IN" dirty="0" smtClean="0"/>
              <a:t> Reduces development time.</a:t>
            </a:r>
          </a:p>
          <a:p>
            <a:r>
              <a:rPr lang="en-IN" b="1" dirty="0" smtClean="0"/>
              <a:t>Reliability:</a:t>
            </a:r>
            <a:r>
              <a:rPr lang="en-IN" dirty="0" smtClean="0"/>
              <a:t> Pre-tested, well-maintained code.</a:t>
            </a:r>
          </a:p>
          <a:p>
            <a:r>
              <a:rPr lang="en-US" b="1" dirty="0" smtClean="0"/>
              <a:t>Consistency:</a:t>
            </a:r>
            <a:r>
              <a:rPr lang="en-US" dirty="0" smtClean="0"/>
              <a:t> Follows standard Java conventions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04088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Types of Java Libraries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Java libraries can be classified into </a:t>
            </a:r>
            <a:r>
              <a:rPr lang="en-US" b="1" dirty="0" smtClean="0"/>
              <a:t>two major categories</a:t>
            </a:r>
            <a:r>
              <a:rPr lang="en-US" dirty="0" smtClean="0"/>
              <a:t>:</a:t>
            </a:r>
          </a:p>
          <a:p>
            <a:r>
              <a:rPr lang="fr-FR" dirty="0" err="1" smtClean="0"/>
              <a:t>tandard</a:t>
            </a:r>
            <a:r>
              <a:rPr lang="fr-FR" dirty="0" smtClean="0"/>
              <a:t> </a:t>
            </a:r>
            <a:r>
              <a:rPr lang="fr-FR" dirty="0" err="1" smtClean="0"/>
              <a:t>Libraries</a:t>
            </a:r>
            <a:r>
              <a:rPr lang="fr-FR" dirty="0" smtClean="0"/>
              <a:t> (</a:t>
            </a:r>
            <a:r>
              <a:rPr lang="fr-FR" dirty="0" err="1" smtClean="0"/>
              <a:t>Core</a:t>
            </a:r>
            <a:r>
              <a:rPr lang="fr-FR" dirty="0" smtClean="0"/>
              <a:t> Java API).</a:t>
            </a:r>
          </a:p>
          <a:p>
            <a:r>
              <a:rPr lang="en-US" dirty="0" smtClean="0"/>
              <a:t>These are provided with the </a:t>
            </a:r>
            <a:r>
              <a:rPr lang="en-US" b="1" dirty="0" smtClean="0"/>
              <a:t>Java Development Kit (JDK)</a:t>
            </a:r>
            <a:r>
              <a:rPr lang="en-US" dirty="0" smtClean="0"/>
              <a:t> and are essential for basic Java programming.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85140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6680349"/>
              </p:ext>
            </p:extLst>
          </p:nvPr>
        </p:nvGraphicFramePr>
        <p:xfrm>
          <a:off x="838200" y="2043401"/>
          <a:ext cx="10515600" cy="4152127"/>
        </p:xfrm>
        <a:graphic>
          <a:graphicData uri="http://schemas.openxmlformats.org/drawingml/2006/table">
            <a:tbl>
              <a:tblPr/>
              <a:tblGrid>
                <a:gridCol w="3505200">
                  <a:extLst>
                    <a:ext uri="{9D8B030D-6E8A-4147-A177-3AD203B41FA5}">
                      <a16:colId xmlns:a16="http://schemas.microsoft.com/office/drawing/2014/main" val="2565222323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4096192123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554134839"/>
                    </a:ext>
                  </a:extLst>
                </a:gridCol>
              </a:tblGrid>
              <a:tr h="593161">
                <a:tc>
                  <a:txBody>
                    <a:bodyPr/>
                    <a:lstStyle/>
                    <a:p>
                      <a:r>
                        <a:rPr lang="en-IN" b="1"/>
                        <a:t>Package</a:t>
                      </a:r>
                      <a:endParaRPr lang="en-IN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b="1"/>
                        <a:t>Purpose</a:t>
                      </a:r>
                      <a:endParaRPr lang="en-IN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b="1"/>
                        <a:t>Example Classes</a:t>
                      </a:r>
                      <a:endParaRPr lang="en-IN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6975713"/>
                  </a:ext>
                </a:extLst>
              </a:tr>
              <a:tr h="593161">
                <a:tc>
                  <a:txBody>
                    <a:bodyPr/>
                    <a:lstStyle/>
                    <a:p>
                      <a:r>
                        <a:rPr lang="en-IN"/>
                        <a:t>java.lang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Core language features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String, Math, Object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5775626"/>
                  </a:ext>
                </a:extLst>
              </a:tr>
              <a:tr h="593161">
                <a:tc>
                  <a:txBody>
                    <a:bodyPr/>
                    <a:lstStyle/>
                    <a:p>
                      <a:r>
                        <a:rPr lang="en-IN"/>
                        <a:t>java.util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Utility classes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ArrayList, HashMap, Date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2057032"/>
                  </a:ext>
                </a:extLst>
              </a:tr>
              <a:tr h="593161">
                <a:tc>
                  <a:txBody>
                    <a:bodyPr/>
                    <a:lstStyle/>
                    <a:p>
                      <a:r>
                        <a:rPr lang="en-IN"/>
                        <a:t>java.io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Input/Output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File, BufferedReader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4215693"/>
                  </a:ext>
                </a:extLst>
              </a:tr>
              <a:tr h="593161">
                <a:tc>
                  <a:txBody>
                    <a:bodyPr/>
                    <a:lstStyle/>
                    <a:p>
                      <a:r>
                        <a:rPr lang="en-IN"/>
                        <a:t>java.net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Networking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URL, Socket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4544"/>
                  </a:ext>
                </a:extLst>
              </a:tr>
              <a:tr h="593161">
                <a:tc>
                  <a:txBody>
                    <a:bodyPr/>
                    <a:lstStyle/>
                    <a:p>
                      <a:r>
                        <a:rPr lang="en-IN"/>
                        <a:t>java.sql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Database access (JDBC)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Connection, ResultSet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6814493"/>
                  </a:ext>
                </a:extLst>
              </a:tr>
              <a:tr h="593161">
                <a:tc>
                  <a:txBody>
                    <a:bodyPr/>
                    <a:lstStyle/>
                    <a:p>
                      <a:r>
                        <a:rPr lang="en-IN"/>
                        <a:t>java.time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Date &amp; Time API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dirty="0" err="1"/>
                        <a:t>LocalDate</a:t>
                      </a:r>
                      <a:r>
                        <a:rPr lang="en-IN" dirty="0"/>
                        <a:t>, </a:t>
                      </a:r>
                      <a:r>
                        <a:rPr lang="en-IN" dirty="0" err="1"/>
                        <a:t>LocalTime</a:t>
                      </a:r>
                      <a:endParaRPr lang="en-IN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17037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2593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External Libraries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are </a:t>
            </a:r>
            <a:r>
              <a:rPr lang="en-US" b="1" dirty="0" smtClean="0"/>
              <a:t>third-party</a:t>
            </a:r>
            <a:r>
              <a:rPr lang="en-US" dirty="0" smtClean="0"/>
              <a:t> libraries that are not part of the JDK but can be downloaded and used.</a:t>
            </a:r>
            <a:endParaRPr lang="en-I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8561963"/>
              </p:ext>
            </p:extLst>
          </p:nvPr>
        </p:nvGraphicFramePr>
        <p:xfrm>
          <a:off x="838200" y="2904010"/>
          <a:ext cx="10515600" cy="3272952"/>
        </p:xfrm>
        <a:graphic>
          <a:graphicData uri="http://schemas.openxmlformats.org/drawingml/2006/table">
            <a:tbl>
              <a:tblPr/>
              <a:tblGrid>
                <a:gridCol w="3505200">
                  <a:extLst>
                    <a:ext uri="{9D8B030D-6E8A-4147-A177-3AD203B41FA5}">
                      <a16:colId xmlns:a16="http://schemas.microsoft.com/office/drawing/2014/main" val="2565464196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037709615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535406272"/>
                    </a:ext>
                  </a:extLst>
                </a:gridCol>
              </a:tblGrid>
              <a:tr h="545492">
                <a:tc>
                  <a:txBody>
                    <a:bodyPr/>
                    <a:lstStyle/>
                    <a:p>
                      <a:r>
                        <a:rPr lang="en-IN" b="1"/>
                        <a:t>Library Name</a:t>
                      </a:r>
                      <a:endParaRPr lang="en-IN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b="1"/>
                        <a:t>Purpose</a:t>
                      </a:r>
                      <a:endParaRPr lang="en-IN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b="1"/>
                        <a:t>Example Usage</a:t>
                      </a:r>
                      <a:endParaRPr lang="en-IN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0090311"/>
                  </a:ext>
                </a:extLst>
              </a:tr>
              <a:tr h="545492">
                <a:tc>
                  <a:txBody>
                    <a:bodyPr/>
                    <a:lstStyle/>
                    <a:p>
                      <a:r>
                        <a:rPr lang="en-IN"/>
                        <a:t>Apache Commons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Utility functions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String manipulation, file handling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6719670"/>
                  </a:ext>
                </a:extLst>
              </a:tr>
              <a:tr h="545492">
                <a:tc>
                  <a:txBody>
                    <a:bodyPr/>
                    <a:lstStyle/>
                    <a:p>
                      <a:r>
                        <a:rPr lang="en-IN"/>
                        <a:t>Google Guava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Collections, caching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Multimap, ImmutableList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9573168"/>
                  </a:ext>
                </a:extLst>
              </a:tr>
              <a:tr h="545492">
                <a:tc>
                  <a:txBody>
                    <a:bodyPr/>
                    <a:lstStyle/>
                    <a:p>
                      <a:r>
                        <a:rPr lang="en-IN"/>
                        <a:t>Gson / Jackson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JSON parsing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Convert Java objects to JSON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8834882"/>
                  </a:ext>
                </a:extLst>
              </a:tr>
              <a:tr h="545492">
                <a:tc>
                  <a:txBody>
                    <a:bodyPr/>
                    <a:lstStyle/>
                    <a:p>
                      <a:r>
                        <a:rPr lang="en-IN"/>
                        <a:t>JUnit / TestNG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Testing framework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Unit testing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504315"/>
                  </a:ext>
                </a:extLst>
              </a:tr>
              <a:tr h="545492">
                <a:tc>
                  <a:txBody>
                    <a:bodyPr/>
                    <a:lstStyle/>
                    <a:p>
                      <a:r>
                        <a:rPr lang="en-IN"/>
                        <a:t>Hibernate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ORM for databases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Mapping Java objects to DB tables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40215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7411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smtClean="0"/>
              <a:t>import </a:t>
            </a:r>
            <a:r>
              <a:rPr lang="en-IN" dirty="0" err="1" smtClean="0"/>
              <a:t>java.util.ArrayList</a:t>
            </a:r>
            <a:r>
              <a:rPr lang="en-IN" dirty="0" smtClean="0"/>
              <a:t>;</a:t>
            </a:r>
          </a:p>
          <a:p>
            <a:endParaRPr lang="en-IN" dirty="0" smtClean="0"/>
          </a:p>
          <a:p>
            <a:r>
              <a:rPr lang="en-IN" dirty="0" smtClean="0"/>
              <a:t>public class </a:t>
            </a:r>
            <a:r>
              <a:rPr lang="en-IN" dirty="0" err="1" smtClean="0"/>
              <a:t>LibraryExample</a:t>
            </a:r>
            <a:r>
              <a:rPr lang="en-IN" dirty="0" smtClean="0"/>
              <a:t> {</a:t>
            </a:r>
          </a:p>
          <a:p>
            <a:r>
              <a:rPr lang="en-IN" dirty="0" smtClean="0"/>
              <a:t>    public static void main(String[] </a:t>
            </a:r>
            <a:r>
              <a:rPr lang="en-IN" dirty="0" err="1" smtClean="0"/>
              <a:t>args</a:t>
            </a:r>
            <a:r>
              <a:rPr lang="en-IN" dirty="0" smtClean="0"/>
              <a:t>) {</a:t>
            </a:r>
          </a:p>
          <a:p>
            <a:r>
              <a:rPr lang="en-IN" dirty="0" smtClean="0"/>
              <a:t>        </a:t>
            </a:r>
            <a:r>
              <a:rPr lang="en-IN" dirty="0" err="1" smtClean="0"/>
              <a:t>ArrayList</a:t>
            </a:r>
            <a:r>
              <a:rPr lang="en-IN" dirty="0" smtClean="0"/>
              <a:t>&lt;String&gt; names = new </a:t>
            </a:r>
            <a:r>
              <a:rPr lang="en-IN" dirty="0" err="1" smtClean="0"/>
              <a:t>ArrayList</a:t>
            </a:r>
            <a:r>
              <a:rPr lang="en-IN" dirty="0" smtClean="0"/>
              <a:t>&lt;&gt;();</a:t>
            </a:r>
          </a:p>
          <a:p>
            <a:r>
              <a:rPr lang="en-IN" dirty="0" smtClean="0"/>
              <a:t>        </a:t>
            </a:r>
            <a:r>
              <a:rPr lang="en-IN" dirty="0" err="1" smtClean="0"/>
              <a:t>names.add</a:t>
            </a:r>
            <a:r>
              <a:rPr lang="en-IN" dirty="0" smtClean="0"/>
              <a:t>("Alice");</a:t>
            </a:r>
          </a:p>
          <a:p>
            <a:r>
              <a:rPr lang="en-IN" dirty="0" smtClean="0"/>
              <a:t>        </a:t>
            </a:r>
            <a:r>
              <a:rPr lang="en-IN" dirty="0" err="1" smtClean="0"/>
              <a:t>names.add</a:t>
            </a:r>
            <a:r>
              <a:rPr lang="en-IN" dirty="0" smtClean="0"/>
              <a:t>("Bob");</a:t>
            </a:r>
          </a:p>
          <a:p>
            <a:r>
              <a:rPr lang="en-IN" dirty="0" smtClean="0"/>
              <a:t>        </a:t>
            </a:r>
            <a:r>
              <a:rPr lang="en-IN" dirty="0" err="1" smtClean="0"/>
              <a:t>System.out.println</a:t>
            </a:r>
            <a:r>
              <a:rPr lang="en-IN" dirty="0" smtClean="0"/>
              <a:t>(names);</a:t>
            </a:r>
          </a:p>
          <a:p>
            <a:r>
              <a:rPr lang="en-IN" dirty="0" smtClean="0"/>
              <a:t>    }</a:t>
            </a:r>
          </a:p>
          <a:p>
            <a:r>
              <a:rPr lang="en-IN" dirty="0" smtClean="0"/>
              <a:t>}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44091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Adding External Libraries  	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 smtClean="0"/>
              <a:t>In IDE (Eclipse, IntelliJ):</a:t>
            </a:r>
            <a:r>
              <a:rPr lang="nl-NL" dirty="0" smtClean="0"/>
              <a:t> Add </a:t>
            </a:r>
            <a:r>
              <a:rPr lang="nl-NL" b="1" dirty="0" smtClean="0"/>
              <a:t>.jar  </a:t>
            </a:r>
            <a:r>
              <a:rPr lang="en-IN" dirty="0" smtClean="0"/>
              <a:t>files to project libraries.</a:t>
            </a:r>
          </a:p>
          <a:p>
            <a:r>
              <a:rPr lang="en-US" b="1" dirty="0" smtClean="0"/>
              <a:t>In Maven Project:</a:t>
            </a:r>
            <a:r>
              <a:rPr lang="en-US" dirty="0" smtClean="0"/>
              <a:t> </a:t>
            </a:r>
          </a:p>
          <a:p>
            <a:r>
              <a:rPr lang="en-US" dirty="0" smtClean="0"/>
              <a:t>&lt;dependency&gt;</a:t>
            </a:r>
          </a:p>
          <a:p>
            <a:r>
              <a:rPr lang="en-US" dirty="0" smtClean="0"/>
              <a:t>    &lt;</a:t>
            </a:r>
            <a:r>
              <a:rPr lang="en-US" dirty="0" err="1" smtClean="0"/>
              <a:t>groupId</a:t>
            </a:r>
            <a:r>
              <a:rPr lang="en-US" dirty="0" smtClean="0"/>
              <a:t>&gt;</a:t>
            </a:r>
            <a:r>
              <a:rPr lang="en-US" dirty="0" err="1" smtClean="0"/>
              <a:t>com.google.code.gson</a:t>
            </a:r>
            <a:r>
              <a:rPr lang="en-US" dirty="0" smtClean="0"/>
              <a:t>&lt;/</a:t>
            </a:r>
            <a:r>
              <a:rPr lang="en-US" dirty="0" err="1" smtClean="0"/>
              <a:t>groupId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    &lt;</a:t>
            </a:r>
            <a:r>
              <a:rPr lang="en-US" dirty="0" err="1" smtClean="0"/>
              <a:t>artifactId</a:t>
            </a:r>
            <a:r>
              <a:rPr lang="en-US" dirty="0" smtClean="0"/>
              <a:t>&gt;</a:t>
            </a:r>
            <a:r>
              <a:rPr lang="en-US" dirty="0" err="1" smtClean="0"/>
              <a:t>gson</a:t>
            </a:r>
            <a:r>
              <a:rPr lang="en-US" dirty="0" smtClean="0"/>
              <a:t>&lt;/</a:t>
            </a:r>
            <a:r>
              <a:rPr lang="en-US" dirty="0" err="1" smtClean="0"/>
              <a:t>artifactId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    &lt;version&gt;2.10&lt;/version&gt;</a:t>
            </a:r>
          </a:p>
          <a:p>
            <a:r>
              <a:rPr lang="en-US" smtClean="0"/>
              <a:t>&lt;/dependency&gt;Add </a:t>
            </a:r>
            <a:r>
              <a:rPr lang="en-US" dirty="0" smtClean="0"/>
              <a:t>dependency in </a:t>
            </a:r>
            <a:r>
              <a:rPr lang="en-US" b="1" dirty="0" smtClean="0"/>
              <a:t>pom.xml</a:t>
            </a: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1489471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Advantages of Java Libraries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Saves time</a:t>
            </a:r>
            <a:r>
              <a:rPr lang="en-US" dirty="0" smtClean="0"/>
              <a:t> – no need to reinvent the wheel.</a:t>
            </a:r>
          </a:p>
          <a:p>
            <a:r>
              <a:rPr lang="en-IN" b="1" dirty="0" smtClean="0"/>
              <a:t>Reduces bugs</a:t>
            </a:r>
            <a:r>
              <a:rPr lang="en-IN" dirty="0" smtClean="0"/>
              <a:t> – pre-tested code.</a:t>
            </a:r>
          </a:p>
          <a:p>
            <a:r>
              <a:rPr lang="en-US" b="1" dirty="0" smtClean="0"/>
              <a:t>Improves productivity</a:t>
            </a:r>
            <a:r>
              <a:rPr lang="en-US" dirty="0" smtClean="0"/>
              <a:t> – more focus on logic, less on low-level details.</a:t>
            </a:r>
          </a:p>
          <a:p>
            <a:r>
              <a:rPr lang="en-US" b="1" dirty="0" smtClean="0"/>
              <a:t>Enhances collaboration</a:t>
            </a:r>
            <a:r>
              <a:rPr lang="en-US" dirty="0" smtClean="0"/>
              <a:t> – standard libraries are understood by most Java developers.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39669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373</Words>
  <Application>Microsoft Office PowerPoint</Application>
  <PresentationFormat>Widescreen</PresentationFormat>
  <Paragraphs>78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Java Library</vt:lpstr>
      <vt:lpstr>What is a Java Library?</vt:lpstr>
      <vt:lpstr>Purpose of Java Libraries</vt:lpstr>
      <vt:lpstr>Types of Java Libraries</vt:lpstr>
      <vt:lpstr>PowerPoint Presentation</vt:lpstr>
      <vt:lpstr>External Libraries</vt:lpstr>
      <vt:lpstr>Example</vt:lpstr>
      <vt:lpstr>Adding External Libraries   </vt:lpstr>
      <vt:lpstr>Advantages of Java Libraries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 Library</dc:title>
  <dc:creator>cse</dc:creator>
  <cp:lastModifiedBy>cse</cp:lastModifiedBy>
  <cp:revision>4</cp:revision>
  <dcterms:created xsi:type="dcterms:W3CDTF">2025-08-12T05:29:07Z</dcterms:created>
  <dcterms:modified xsi:type="dcterms:W3CDTF">2025-08-12T05:32:40Z</dcterms:modified>
</cp:coreProperties>
</file>