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907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187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4140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7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46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353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692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960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752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700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537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436C9-2ADC-4D61-8346-1C949652E178}" type="datetimeFigureOut">
              <a:rPr lang="en-IN" smtClean="0"/>
              <a:t>01-04-2025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2FB08-48D1-433A-9CDA-F998CC068A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813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Prediction and Elections in Data Science Applications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0336" y="3728786"/>
            <a:ext cx="9144000" cy="1655762"/>
          </a:xfrm>
        </p:spPr>
        <p:txBody>
          <a:bodyPr/>
          <a:lstStyle/>
          <a:p>
            <a:r>
              <a:rPr lang="en-US" dirty="0"/>
              <a:t>Prof. Savita Sheoran</a:t>
            </a:r>
          </a:p>
          <a:p>
            <a:r>
              <a:rPr lang="en-US" dirty="0"/>
              <a:t>Indira Gandhi University Meerpur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32547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 and Elections in Data Science Applications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science plays a crucial role in </a:t>
            </a:r>
            <a:r>
              <a:rPr lang="en-US" b="1" dirty="0" smtClean="0"/>
              <a:t>election prediction</a:t>
            </a:r>
            <a:r>
              <a:rPr lang="en-US" dirty="0" smtClean="0"/>
              <a:t>, leveraging </a:t>
            </a:r>
            <a:r>
              <a:rPr lang="en-US" b="1" dirty="0" smtClean="0"/>
              <a:t>machine learning, statistical modeling, and big data analytics</a:t>
            </a:r>
            <a:r>
              <a:rPr lang="en-US" dirty="0" smtClean="0"/>
              <a:t> to forecast election outcomes.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474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Data Science is Used in Elections?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N" dirty="0" smtClean="0"/>
              <a:t>Data science helps in:</a:t>
            </a:r>
          </a:p>
          <a:p>
            <a:r>
              <a:rPr lang="en-IN" dirty="0" smtClean="0"/>
              <a:t> </a:t>
            </a:r>
            <a:r>
              <a:rPr lang="en-IN" b="1" dirty="0" smtClean="0"/>
              <a:t>Voter Behavior Analysis</a:t>
            </a:r>
            <a:r>
              <a:rPr lang="en-IN" dirty="0" smtClean="0"/>
              <a:t> – Understanding demographics, sentiments, and trends.</a:t>
            </a:r>
          </a:p>
          <a:p>
            <a:r>
              <a:rPr lang="en-IN" b="1" dirty="0" smtClean="0"/>
              <a:t>Poll Aggregation &amp; Forecasting</a:t>
            </a:r>
            <a:r>
              <a:rPr lang="en-IN" dirty="0" smtClean="0"/>
              <a:t> – Combining surveys, social media, and past elections.</a:t>
            </a:r>
            <a:endParaRPr lang="en-IN" dirty="0"/>
          </a:p>
          <a:p>
            <a:r>
              <a:rPr lang="en-IN" b="1" dirty="0" smtClean="0"/>
              <a:t>Sentiment Analysis</a:t>
            </a:r>
            <a:r>
              <a:rPr lang="en-IN" dirty="0" smtClean="0"/>
              <a:t> – Analyzing public opinion from social media, news, and online platforms.</a:t>
            </a:r>
            <a:endParaRPr lang="en-IN" dirty="0"/>
          </a:p>
          <a:p>
            <a:r>
              <a:rPr lang="en-IN" b="1" dirty="0" smtClean="0"/>
              <a:t>Turnout Prediction</a:t>
            </a:r>
            <a:r>
              <a:rPr lang="en-IN" dirty="0" smtClean="0"/>
              <a:t> – Predicting voter turnout based on past trends and current factors.</a:t>
            </a:r>
            <a:endParaRPr lang="en-IN" dirty="0"/>
          </a:p>
          <a:p>
            <a:r>
              <a:rPr lang="en-IN" b="1" dirty="0" smtClean="0"/>
              <a:t>Fraud Detection</a:t>
            </a:r>
            <a:r>
              <a:rPr lang="en-IN" dirty="0" smtClean="0"/>
              <a:t> – Identifying anomalies in election data to prevent fraud.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2345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Data Science Techniques in Election Prediction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b="1" dirty="0" smtClean="0"/>
              <a:t>a) Machine Learning Models</a:t>
            </a:r>
          </a:p>
          <a:p>
            <a:pPr lvl="1"/>
            <a:r>
              <a:rPr lang="en-IN" b="1" dirty="0" smtClean="0"/>
              <a:t>Regression Models (Linear, Logistic Regression)</a:t>
            </a:r>
            <a:r>
              <a:rPr lang="en-IN" dirty="0" smtClean="0"/>
              <a:t> – Predict the probability of candidate success.</a:t>
            </a:r>
          </a:p>
          <a:p>
            <a:pPr lvl="1"/>
            <a:r>
              <a:rPr lang="en-IN" b="1" dirty="0" smtClean="0"/>
              <a:t>Classification Algorithms (Random Forest, SVM, Neural Networks)</a:t>
            </a:r>
            <a:r>
              <a:rPr lang="en-IN" dirty="0" smtClean="0"/>
              <a:t> – Classify voter preferences.</a:t>
            </a:r>
          </a:p>
          <a:p>
            <a:pPr lvl="1"/>
            <a:r>
              <a:rPr lang="en-IN" b="1" dirty="0" smtClean="0"/>
              <a:t>Time-Series Analysis (ARIMA, LSTMs)</a:t>
            </a:r>
            <a:r>
              <a:rPr lang="en-IN" dirty="0" smtClean="0"/>
              <a:t> – Forecast voting trends over time.</a:t>
            </a:r>
          </a:p>
          <a:p>
            <a:pPr lvl="1"/>
            <a:r>
              <a:rPr lang="en-IN" b="1" dirty="0" smtClean="0"/>
              <a:t>Ensemble Learning (Bagging, Boosting, </a:t>
            </a:r>
            <a:r>
              <a:rPr lang="en-IN" b="1" dirty="0" err="1" smtClean="0"/>
              <a:t>XGBoost</a:t>
            </a:r>
            <a:r>
              <a:rPr lang="en-IN" b="1" dirty="0" smtClean="0"/>
              <a:t>)</a:t>
            </a:r>
            <a:r>
              <a:rPr lang="en-IN" dirty="0" smtClean="0"/>
              <a:t> – Improve accuracy by combining models.</a:t>
            </a:r>
          </a:p>
          <a:p>
            <a:r>
              <a:rPr lang="en-IN" b="1" dirty="0" smtClean="0"/>
              <a:t>b) Natural Language Processing (NLP)</a:t>
            </a:r>
          </a:p>
          <a:p>
            <a:pPr lvl="1"/>
            <a:r>
              <a:rPr lang="en-IN" b="1" dirty="0" smtClean="0"/>
              <a:t>Sentiment Analysis</a:t>
            </a:r>
            <a:r>
              <a:rPr lang="en-IN" dirty="0" smtClean="0"/>
              <a:t> – Analyzing tweets, speeches, and news articles.</a:t>
            </a:r>
          </a:p>
          <a:p>
            <a:pPr lvl="1"/>
            <a:r>
              <a:rPr lang="en-IN" b="1" dirty="0" smtClean="0"/>
              <a:t>Topic </a:t>
            </a:r>
            <a:r>
              <a:rPr lang="en-IN" b="1" dirty="0" err="1" smtClean="0"/>
              <a:t>Modeling</a:t>
            </a:r>
            <a:r>
              <a:rPr lang="en-IN" b="1" dirty="0" smtClean="0"/>
              <a:t> (LDA, BERT)</a:t>
            </a:r>
            <a:r>
              <a:rPr lang="en-IN" dirty="0" smtClean="0"/>
              <a:t> – Identifying key election topics.</a:t>
            </a:r>
          </a:p>
          <a:p>
            <a:pPr lvl="1"/>
            <a:r>
              <a:rPr lang="en-IN" b="1" dirty="0" smtClean="0"/>
              <a:t>Fake News Detection</a:t>
            </a:r>
            <a:r>
              <a:rPr lang="en-IN" dirty="0" smtClean="0"/>
              <a:t> – Filtering misinformation that influences voter opinion.</a:t>
            </a:r>
          </a:p>
          <a:p>
            <a:r>
              <a:rPr lang="en-IN" b="1" dirty="0" smtClean="0"/>
              <a:t>c) Big Data Analytics</a:t>
            </a:r>
          </a:p>
          <a:p>
            <a:pPr lvl="1"/>
            <a:r>
              <a:rPr lang="en-IN" b="1" dirty="0" smtClean="0"/>
              <a:t>Social Media Mining</a:t>
            </a:r>
            <a:r>
              <a:rPr lang="en-IN" dirty="0" smtClean="0"/>
              <a:t> – Using Twitter, Facebook, and YouTube to gauge public sentiment.</a:t>
            </a:r>
          </a:p>
          <a:p>
            <a:pPr lvl="1"/>
            <a:r>
              <a:rPr lang="en-IN" b="1" dirty="0" smtClean="0"/>
              <a:t>Web Scraping &amp; News Analysis</a:t>
            </a:r>
            <a:r>
              <a:rPr lang="en-IN" dirty="0" smtClean="0"/>
              <a:t> – Extracting trends from online articles.</a:t>
            </a:r>
          </a:p>
          <a:p>
            <a:pPr lvl="1"/>
            <a:r>
              <a:rPr lang="en-IN" b="1" dirty="0" smtClean="0"/>
              <a:t>Survey &amp; Poll Aggregation</a:t>
            </a:r>
            <a:r>
              <a:rPr lang="en-IN" dirty="0" smtClean="0"/>
              <a:t> – Combining data from multiple sources to improve accuracy.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005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Predicting Election Results Using Machine Learning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smtClean="0"/>
              <a:t>Step 1: Collect Data</a:t>
            </a:r>
          </a:p>
          <a:p>
            <a:r>
              <a:rPr lang="en-IN" dirty="0" smtClean="0"/>
              <a:t>Past election results</a:t>
            </a:r>
          </a:p>
          <a:p>
            <a:r>
              <a:rPr lang="en-IN" dirty="0" smtClean="0"/>
              <a:t>Voter demographics</a:t>
            </a:r>
          </a:p>
          <a:p>
            <a:r>
              <a:rPr lang="en-IN" dirty="0" smtClean="0"/>
              <a:t>Polling data</a:t>
            </a:r>
          </a:p>
          <a:p>
            <a:r>
              <a:rPr lang="en-IN" dirty="0" smtClean="0"/>
              <a:t>Social media sentiment</a:t>
            </a:r>
          </a:p>
          <a:p>
            <a:r>
              <a:rPr lang="en-IN" b="1" dirty="0" smtClean="0"/>
              <a:t>Step 2: </a:t>
            </a:r>
            <a:r>
              <a:rPr lang="en-IN" b="1" dirty="0" err="1" smtClean="0"/>
              <a:t>Preprocess</a:t>
            </a:r>
            <a:r>
              <a:rPr lang="en-IN" b="1" dirty="0" smtClean="0"/>
              <a:t> Data</a:t>
            </a:r>
          </a:p>
          <a:p>
            <a:r>
              <a:rPr lang="en-IN" dirty="0" smtClean="0"/>
              <a:t>Clean missing values</a:t>
            </a:r>
          </a:p>
          <a:p>
            <a:r>
              <a:rPr lang="en-IN" dirty="0" smtClean="0"/>
              <a:t>Normalize data</a:t>
            </a:r>
          </a:p>
          <a:p>
            <a:r>
              <a:rPr lang="en-IN" dirty="0" smtClean="0"/>
              <a:t>Feature engineering</a:t>
            </a:r>
          </a:p>
        </p:txBody>
      </p:sp>
    </p:spTree>
    <p:extLst>
      <p:ext uri="{BB962C8B-B14F-4D97-AF65-F5344CB8AC3E}">
        <p14:creationId xmlns:p14="http://schemas.microsoft.com/office/powerpoint/2010/main" val="2041709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4792"/>
            <a:ext cx="10515600" cy="910001"/>
          </a:xfrm>
        </p:spPr>
        <p:txBody>
          <a:bodyPr>
            <a:noAutofit/>
          </a:bodyPr>
          <a:lstStyle/>
          <a:p>
            <a:pPr algn="ctr"/>
            <a:r>
              <a:rPr lang="en-IN" sz="3200" b="1" dirty="0" smtClean="0"/>
              <a:t>Step 3: Train a </a:t>
            </a:r>
            <a:r>
              <a:rPr lang="en-IN" sz="3200" b="1" dirty="0" smtClean="0"/>
              <a:t>Model </a:t>
            </a:r>
            <a:r>
              <a:rPr lang="en-IN" sz="3200" dirty="0" smtClean="0"/>
              <a:t>Example </a:t>
            </a:r>
            <a:r>
              <a:rPr lang="en-IN" sz="3200" dirty="0" smtClean="0"/>
              <a:t>using </a:t>
            </a:r>
            <a:r>
              <a:rPr lang="en-IN" sz="3200" b="1" dirty="0" smtClean="0"/>
              <a:t>Logistic Regression</a:t>
            </a:r>
            <a:r>
              <a:rPr lang="en-IN" sz="3200" dirty="0" smtClean="0"/>
              <a:t> in Python:</a:t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341" y="956346"/>
            <a:ext cx="10808516" cy="5901654"/>
          </a:xfrm>
        </p:spPr>
        <p:txBody>
          <a:bodyPr>
            <a:normAutofit fontScale="62500" lnSpcReduction="20000"/>
          </a:bodyPr>
          <a:lstStyle/>
          <a:p>
            <a:r>
              <a:rPr lang="en-IN" dirty="0" smtClean="0"/>
              <a:t>import pandas as </a:t>
            </a:r>
            <a:r>
              <a:rPr lang="en-IN" dirty="0" err="1" smtClean="0"/>
              <a:t>pd</a:t>
            </a:r>
            <a:endParaRPr lang="en-IN" dirty="0" smtClean="0"/>
          </a:p>
          <a:p>
            <a:r>
              <a:rPr lang="en-IN" dirty="0" smtClean="0"/>
              <a:t>from </a:t>
            </a:r>
            <a:r>
              <a:rPr lang="en-IN" dirty="0" err="1" smtClean="0"/>
              <a:t>sklearn.model_selection</a:t>
            </a:r>
            <a:r>
              <a:rPr lang="en-IN" dirty="0" smtClean="0"/>
              <a:t> import </a:t>
            </a:r>
            <a:r>
              <a:rPr lang="en-IN" dirty="0" err="1" smtClean="0"/>
              <a:t>train_test_split</a:t>
            </a:r>
            <a:endParaRPr lang="en-IN" dirty="0" smtClean="0"/>
          </a:p>
          <a:p>
            <a:r>
              <a:rPr lang="en-IN" dirty="0" smtClean="0"/>
              <a:t>from </a:t>
            </a:r>
            <a:r>
              <a:rPr lang="en-IN" dirty="0" err="1" smtClean="0"/>
              <a:t>sklearn.linear_model</a:t>
            </a:r>
            <a:r>
              <a:rPr lang="en-IN" dirty="0" smtClean="0"/>
              <a:t> import </a:t>
            </a:r>
            <a:r>
              <a:rPr lang="en-IN" dirty="0" err="1" smtClean="0"/>
              <a:t>LogisticRegression</a:t>
            </a:r>
            <a:endParaRPr lang="en-IN" dirty="0" smtClean="0"/>
          </a:p>
          <a:p>
            <a:r>
              <a:rPr lang="en-IN" dirty="0" smtClean="0"/>
              <a:t>from </a:t>
            </a:r>
            <a:r>
              <a:rPr lang="en-IN" dirty="0" err="1" smtClean="0"/>
              <a:t>sklearn.metrics</a:t>
            </a:r>
            <a:r>
              <a:rPr lang="en-IN" dirty="0" smtClean="0"/>
              <a:t> import </a:t>
            </a:r>
            <a:r>
              <a:rPr lang="en-IN" dirty="0" err="1" smtClean="0"/>
              <a:t>accuracy_score</a:t>
            </a:r>
            <a:endParaRPr lang="en-IN" dirty="0" smtClean="0"/>
          </a:p>
          <a:p>
            <a:r>
              <a:rPr lang="en-IN" dirty="0" smtClean="0">
                <a:solidFill>
                  <a:srgbClr val="FF0000"/>
                </a:solidFill>
              </a:rPr>
              <a:t># </a:t>
            </a:r>
            <a:r>
              <a:rPr lang="en-IN" dirty="0" smtClean="0">
                <a:solidFill>
                  <a:srgbClr val="FF0000"/>
                </a:solidFill>
              </a:rPr>
              <a:t>Load dataset</a:t>
            </a:r>
          </a:p>
          <a:p>
            <a:r>
              <a:rPr lang="en-IN" dirty="0" smtClean="0"/>
              <a:t>data = </a:t>
            </a:r>
            <a:r>
              <a:rPr lang="en-IN" dirty="0" err="1" smtClean="0"/>
              <a:t>pd.read_csv</a:t>
            </a:r>
            <a:r>
              <a:rPr lang="en-IN" dirty="0" smtClean="0"/>
              <a:t>("election_data.csv")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# </a:t>
            </a:r>
            <a:r>
              <a:rPr lang="en-IN" dirty="0" smtClean="0">
                <a:solidFill>
                  <a:srgbClr val="FF0000"/>
                </a:solidFill>
              </a:rPr>
              <a:t>Feature selection</a:t>
            </a:r>
          </a:p>
          <a:p>
            <a:r>
              <a:rPr lang="en-IN" dirty="0" smtClean="0"/>
              <a:t>X = data[['age', 'income', 'education', '</a:t>
            </a:r>
            <a:r>
              <a:rPr lang="en-IN" dirty="0" err="1" smtClean="0"/>
              <a:t>party_affiliation</a:t>
            </a:r>
            <a:r>
              <a:rPr lang="en-IN" dirty="0" smtClean="0"/>
              <a:t>']]</a:t>
            </a:r>
          </a:p>
          <a:p>
            <a:r>
              <a:rPr lang="en-IN" dirty="0" smtClean="0"/>
              <a:t>y = data['</a:t>
            </a:r>
            <a:r>
              <a:rPr lang="en-IN" dirty="0" err="1" smtClean="0"/>
              <a:t>voted_for_candidate</a:t>
            </a:r>
            <a:r>
              <a:rPr lang="en-IN" dirty="0" smtClean="0"/>
              <a:t>']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# </a:t>
            </a:r>
            <a:r>
              <a:rPr lang="en-IN" dirty="0" smtClean="0">
                <a:solidFill>
                  <a:srgbClr val="FF0000"/>
                </a:solidFill>
              </a:rPr>
              <a:t>Train-test split</a:t>
            </a:r>
          </a:p>
          <a:p>
            <a:r>
              <a:rPr lang="en-IN" dirty="0" err="1" smtClean="0"/>
              <a:t>X_train</a:t>
            </a:r>
            <a:r>
              <a:rPr lang="en-IN" dirty="0" smtClean="0"/>
              <a:t>, </a:t>
            </a:r>
            <a:r>
              <a:rPr lang="en-IN" dirty="0" err="1" smtClean="0"/>
              <a:t>X_test</a:t>
            </a:r>
            <a:r>
              <a:rPr lang="en-IN" dirty="0" smtClean="0"/>
              <a:t>, </a:t>
            </a:r>
            <a:r>
              <a:rPr lang="en-IN" dirty="0" err="1" smtClean="0"/>
              <a:t>y_train</a:t>
            </a:r>
            <a:r>
              <a:rPr lang="en-IN" dirty="0" smtClean="0"/>
              <a:t>, </a:t>
            </a:r>
            <a:r>
              <a:rPr lang="en-IN" dirty="0" err="1" smtClean="0"/>
              <a:t>y_test</a:t>
            </a:r>
            <a:r>
              <a:rPr lang="en-IN" dirty="0" smtClean="0"/>
              <a:t> = </a:t>
            </a:r>
            <a:r>
              <a:rPr lang="en-IN" dirty="0" err="1" smtClean="0"/>
              <a:t>train_test_split</a:t>
            </a:r>
            <a:r>
              <a:rPr lang="en-IN" dirty="0" smtClean="0"/>
              <a:t>(X, y, </a:t>
            </a:r>
            <a:r>
              <a:rPr lang="en-IN" dirty="0" err="1" smtClean="0"/>
              <a:t>test_size</a:t>
            </a:r>
            <a:r>
              <a:rPr lang="en-IN" dirty="0" smtClean="0"/>
              <a:t>=0.2, </a:t>
            </a:r>
            <a:r>
              <a:rPr lang="en-IN" dirty="0" err="1" smtClean="0"/>
              <a:t>random_state</a:t>
            </a:r>
            <a:r>
              <a:rPr lang="en-IN" dirty="0" smtClean="0"/>
              <a:t>=42)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# </a:t>
            </a:r>
            <a:r>
              <a:rPr lang="en-IN" dirty="0" smtClean="0">
                <a:solidFill>
                  <a:srgbClr val="FF0000"/>
                </a:solidFill>
              </a:rPr>
              <a:t>Train model</a:t>
            </a:r>
          </a:p>
          <a:p>
            <a:r>
              <a:rPr lang="en-IN" dirty="0" smtClean="0"/>
              <a:t>model = </a:t>
            </a:r>
            <a:r>
              <a:rPr lang="en-IN" dirty="0" err="1" smtClean="0"/>
              <a:t>LogisticRegression</a:t>
            </a:r>
            <a:r>
              <a:rPr lang="en-IN" dirty="0" smtClean="0"/>
              <a:t>()</a:t>
            </a:r>
          </a:p>
          <a:p>
            <a:r>
              <a:rPr lang="en-IN" dirty="0" err="1" smtClean="0"/>
              <a:t>model.fit</a:t>
            </a:r>
            <a:r>
              <a:rPr lang="en-IN" dirty="0" smtClean="0"/>
              <a:t>(</a:t>
            </a:r>
            <a:r>
              <a:rPr lang="en-IN" dirty="0" err="1" smtClean="0"/>
              <a:t>X_train</a:t>
            </a:r>
            <a:r>
              <a:rPr lang="en-IN" dirty="0" smtClean="0"/>
              <a:t>, </a:t>
            </a:r>
            <a:r>
              <a:rPr lang="en-IN" dirty="0" err="1" smtClean="0"/>
              <a:t>y_train</a:t>
            </a:r>
            <a:r>
              <a:rPr lang="en-IN" dirty="0" smtClean="0"/>
              <a:t>)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# </a:t>
            </a:r>
            <a:r>
              <a:rPr lang="en-IN" dirty="0" smtClean="0">
                <a:solidFill>
                  <a:srgbClr val="FF0000"/>
                </a:solidFill>
              </a:rPr>
              <a:t>Predictions</a:t>
            </a:r>
          </a:p>
          <a:p>
            <a:r>
              <a:rPr lang="en-IN" dirty="0" err="1" smtClean="0"/>
              <a:t>y_pred</a:t>
            </a:r>
            <a:r>
              <a:rPr lang="en-IN" dirty="0" smtClean="0"/>
              <a:t> = </a:t>
            </a:r>
            <a:r>
              <a:rPr lang="en-IN" dirty="0" err="1" smtClean="0"/>
              <a:t>model.predict</a:t>
            </a:r>
            <a:r>
              <a:rPr lang="en-IN" dirty="0" smtClean="0"/>
              <a:t>(</a:t>
            </a:r>
            <a:r>
              <a:rPr lang="en-IN" dirty="0" err="1" smtClean="0"/>
              <a:t>X_test</a:t>
            </a:r>
            <a:r>
              <a:rPr lang="en-IN" dirty="0" smtClean="0"/>
              <a:t>)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# </a:t>
            </a:r>
            <a:r>
              <a:rPr lang="en-IN" dirty="0" smtClean="0">
                <a:solidFill>
                  <a:srgbClr val="FF0000"/>
                </a:solidFill>
              </a:rPr>
              <a:t>Accuracy</a:t>
            </a:r>
          </a:p>
          <a:p>
            <a:r>
              <a:rPr lang="en-IN" dirty="0" smtClean="0"/>
              <a:t>print("Model Accuracy:", </a:t>
            </a:r>
            <a:r>
              <a:rPr lang="en-IN" dirty="0" err="1" smtClean="0"/>
              <a:t>accuracy_score</a:t>
            </a:r>
            <a:r>
              <a:rPr lang="en-IN" dirty="0" smtClean="0"/>
              <a:t>(</a:t>
            </a:r>
            <a:r>
              <a:rPr lang="en-IN" dirty="0" err="1" smtClean="0"/>
              <a:t>y_test</a:t>
            </a:r>
            <a:r>
              <a:rPr lang="en-IN" dirty="0" smtClean="0"/>
              <a:t>, </a:t>
            </a:r>
            <a:r>
              <a:rPr lang="en-IN" dirty="0" err="1" smtClean="0"/>
              <a:t>y_pred</a:t>
            </a:r>
            <a:r>
              <a:rPr lang="en-IN" dirty="0" smtClean="0"/>
              <a:t>))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9431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Challenges in Election </a:t>
            </a:r>
            <a:r>
              <a:rPr lang="en-IN" b="1" dirty="0" smtClean="0"/>
              <a:t>Prediction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Biased </a:t>
            </a:r>
            <a:r>
              <a:rPr lang="en-IN" b="1" dirty="0" smtClean="0"/>
              <a:t>Data</a:t>
            </a:r>
            <a:r>
              <a:rPr lang="en-IN" dirty="0" smtClean="0"/>
              <a:t> – Polling data may not reflect actual voter turnout.</a:t>
            </a:r>
            <a:br>
              <a:rPr lang="en-IN" dirty="0" smtClean="0"/>
            </a:br>
            <a:r>
              <a:rPr lang="en-IN" b="1" dirty="0" smtClean="0"/>
              <a:t>Fake News &amp; Misinformation</a:t>
            </a:r>
            <a:r>
              <a:rPr lang="en-IN" dirty="0" smtClean="0"/>
              <a:t> – Social media manipulation skews results.</a:t>
            </a:r>
            <a:br>
              <a:rPr lang="en-IN" dirty="0" smtClean="0"/>
            </a:br>
            <a:r>
              <a:rPr lang="en-IN" b="1" dirty="0" smtClean="0"/>
              <a:t>Uncertain Voter Behavior</a:t>
            </a:r>
            <a:r>
              <a:rPr lang="en-IN" dirty="0" smtClean="0"/>
              <a:t> – Swing voters can change decisions last minute.</a:t>
            </a:r>
            <a:br>
              <a:rPr lang="en-IN" dirty="0" smtClean="0"/>
            </a:br>
            <a:r>
              <a:rPr lang="en-IN" b="1" dirty="0" smtClean="0"/>
              <a:t>Sampling Errors</a:t>
            </a:r>
            <a:r>
              <a:rPr lang="en-IN" dirty="0" smtClean="0"/>
              <a:t> – Incorrectly collected data leads to misleading predictions.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8237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FiveThirtyEight, CNN, BBC</a:t>
            </a:r>
            <a:r>
              <a:rPr lang="en-IN" dirty="0" smtClean="0"/>
              <a:t> – Use data analytics for election forecasting.</a:t>
            </a:r>
          </a:p>
          <a:p>
            <a:r>
              <a:rPr lang="en-IN" b="1" dirty="0" smtClean="0"/>
              <a:t>Google Trends &amp; Twitter Sentiment</a:t>
            </a:r>
            <a:r>
              <a:rPr lang="en-IN" dirty="0" smtClean="0"/>
              <a:t> – Analyze public sentiment in real-time.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b="1" dirty="0" smtClean="0"/>
              <a:t>AI in Political Campaigning</a:t>
            </a:r>
            <a:r>
              <a:rPr lang="en-IN" dirty="0" smtClean="0"/>
              <a:t> – Personalized messaging using voter data.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3319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528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Prediction and Elections in Data Science Applications</vt:lpstr>
      <vt:lpstr>Prediction and Elections in Data Science Applications</vt:lpstr>
      <vt:lpstr>How Data Science is Used in Elections?</vt:lpstr>
      <vt:lpstr>Data Science Techniques in Election Prediction</vt:lpstr>
      <vt:lpstr>Example: Predicting Election Results Using Machine Learning</vt:lpstr>
      <vt:lpstr>Step 3: Train a Model Example using Logistic Regression in Python: </vt:lpstr>
      <vt:lpstr>Challenges in Election Prediction</vt:lpstr>
      <vt:lpstr>Cont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cse</cp:lastModifiedBy>
  <cp:revision>6</cp:revision>
  <dcterms:created xsi:type="dcterms:W3CDTF">2025-03-27T09:18:36Z</dcterms:created>
  <dcterms:modified xsi:type="dcterms:W3CDTF">2025-04-01T05:00:21Z</dcterms:modified>
</cp:coreProperties>
</file>