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D9346-C11F-EEC5-14F1-71482CCC1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7EB86-27C0-93C6-3196-721CFAF17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CE35B-1613-7D5C-C4B9-F462287F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4D44-70B1-4EE4-8B30-D427CFE0E41E}" type="datetimeFigureOut">
              <a:rPr lang="en-IN" smtClean="0"/>
              <a:t>29-03-2025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CBBFC-A469-DB89-0B4A-3AA1AE8A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8406F-2622-5172-72C6-EB272C28F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A33D-462A-47D9-854C-FC7AC28989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6694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04B55-607F-E940-EFAA-D5AD46D68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CF78E-F4BA-C89E-813D-F2A84895D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EC49C-268F-244F-0754-F7F84FE25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4D44-70B1-4EE4-8B30-D427CFE0E41E}" type="datetimeFigureOut">
              <a:rPr lang="en-IN" smtClean="0"/>
              <a:t>29-03-2025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B1254-85CF-8401-84B4-2D97E7E59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3252-D4FC-7FBB-F651-305C712AE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A33D-462A-47D9-854C-FC7AC28989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4588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49D061-921B-4F11-4BF7-AC8BA0588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3EAB97-2C3D-A67C-760E-3EE57E6E5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74606-1B3A-B070-DF8B-9F217FA69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4D44-70B1-4EE4-8B30-D427CFE0E41E}" type="datetimeFigureOut">
              <a:rPr lang="en-IN" smtClean="0"/>
              <a:t>29-03-2025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D7A17-B331-B002-3BDE-FF0240219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C4FC8-3AF4-5A00-D55C-9AB5FE460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A33D-462A-47D9-854C-FC7AC28989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497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6ED2F-BB8F-33CA-188D-5B8A9712E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7B2E5-3EF9-38A3-5EB5-5B2015774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806F7-5D10-A6EA-BF20-E29FC165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4D44-70B1-4EE4-8B30-D427CFE0E41E}" type="datetimeFigureOut">
              <a:rPr lang="en-IN" smtClean="0"/>
              <a:t>29-03-2025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C82CD-13AC-6EA3-2B0E-305A6885B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6422B-44BE-F393-84A9-66E48EC9B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A33D-462A-47D9-854C-FC7AC28989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547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43181-77CE-384A-9B9A-067E1FC8C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E8F20-9230-EE6B-5659-FE5E66E1D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D1E90-528D-62AA-5B34-438F17109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4D44-70B1-4EE4-8B30-D427CFE0E41E}" type="datetimeFigureOut">
              <a:rPr lang="en-IN" smtClean="0"/>
              <a:t>29-03-2025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5F818-20F1-8A36-2E99-25BB94023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4B422-BC90-7075-B6F3-FF30E18DD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A33D-462A-47D9-854C-FC7AC28989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150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B3769-69D7-467B-0ECF-94F654E69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4F81C-3512-80FB-0868-937DCB1ED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73F7E-F03A-6DA6-1ACA-A2E8041A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2F1C98-449F-5069-FE10-BC6CF03F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4D44-70B1-4EE4-8B30-D427CFE0E41E}" type="datetimeFigureOut">
              <a:rPr lang="en-IN" smtClean="0"/>
              <a:t>29-03-2025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D8341-D200-0DB2-A870-A54E89208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7CA649-0447-B147-7D91-A2434A7BD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A33D-462A-47D9-854C-FC7AC28989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652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D4115-0D9D-6C79-86C7-3504C5077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2C387-DED0-9368-2230-9E84503A8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A20AD-4007-7BE0-38FB-CDBB33738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240B06-B8DB-AAA7-651D-8D6D80D5D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A5F195-5F5E-0441-88CC-6F62FA6A5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8CF6B8-E425-AA23-98A7-F5A2844FE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4D44-70B1-4EE4-8B30-D427CFE0E41E}" type="datetimeFigureOut">
              <a:rPr lang="en-IN" smtClean="0"/>
              <a:t>29-03-2025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6AA702-0089-7FB7-FCE5-ADBD80E2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443ACC-677F-49B1-C3BB-0A5EFC2DA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A33D-462A-47D9-854C-FC7AC28989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904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29C4-8FDC-4F0F-DF6C-0E86126F9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8C5EC-592E-8944-D78B-DC5B92088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4D44-70B1-4EE4-8B30-D427CFE0E41E}" type="datetimeFigureOut">
              <a:rPr lang="en-IN" smtClean="0"/>
              <a:t>29-03-2025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DCED36-D0AE-6362-F0B4-EBB8B2109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00B30-6847-D78D-DEEE-451FC9CB8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A33D-462A-47D9-854C-FC7AC28989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491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FF02C-272C-343F-F130-38227F6D1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4D44-70B1-4EE4-8B30-D427CFE0E41E}" type="datetimeFigureOut">
              <a:rPr lang="en-IN" smtClean="0"/>
              <a:t>29-03-2025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C1FFED-8672-4EE5-E70B-998924F20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2B4F25-30A6-66AE-0CB0-91E2A5339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A33D-462A-47D9-854C-FC7AC28989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928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C4A79-6081-6149-7A60-EBF6144A3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3EA66-A6D7-6DCD-0ADB-909BE4653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12560B-2865-F9C4-A9ED-2BF703A76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BBF1E-86F9-144A-9442-1ACC5EF4C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4D44-70B1-4EE4-8B30-D427CFE0E41E}" type="datetimeFigureOut">
              <a:rPr lang="en-IN" smtClean="0"/>
              <a:t>29-03-2025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AB3AF-6867-5FC6-4683-6DC793B78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53AD5-0700-791C-4C7D-997BBC98F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A33D-462A-47D9-854C-FC7AC28989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573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58EBA-A3BD-FF69-8519-436E0DBDF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E80F62-7322-EAF6-B388-0077AE7D70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E9D1D5-B394-5029-0DC0-B65872A82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47595-67D5-6281-452A-1C2C79A38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4D44-70B1-4EE4-8B30-D427CFE0E41E}" type="datetimeFigureOut">
              <a:rPr lang="en-IN" smtClean="0"/>
              <a:t>29-03-2025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1A1CF-75D2-0049-D5A7-82D466AE6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1D074-BE47-0BF9-E84F-5EBE427EA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A33D-462A-47D9-854C-FC7AC28989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020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DD8123-1086-F16B-0141-F7B7EEAC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E63E3-B5BC-9CD1-BE8E-756D64DA9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9211E-96B2-6D18-A757-C6051456F0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74D44-70B1-4EE4-8B30-D427CFE0E41E}" type="datetimeFigureOut">
              <a:rPr lang="en-IN" smtClean="0"/>
              <a:t>29-03-2025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D2DAB-AE24-191A-9132-186ADB797E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63B2A-EB05-83DF-C876-EF297AA153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A33D-462A-47D9-854C-FC7AC28989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378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82765-CDFE-6EBB-C953-B49D757D4F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Web Scraping Tool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338FE6-A108-1B6E-56DA-5CD1F2B25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Prof. Savita Sheoran</a:t>
            </a:r>
          </a:p>
          <a:p>
            <a:r>
              <a:rPr lang="en-IN" dirty="0"/>
              <a:t>Indira Gandhi University Meerpur, Rewari, Haryana</a:t>
            </a:r>
          </a:p>
        </p:txBody>
      </p:sp>
    </p:spTree>
    <p:extLst>
      <p:ext uri="{BB962C8B-B14F-4D97-AF65-F5344CB8AC3E}">
        <p14:creationId xmlns:p14="http://schemas.microsoft.com/office/powerpoint/2010/main" val="2481164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8DA4B-C204-7879-04FF-4CC7AEB8E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9775"/>
            <a:ext cx="10515600" cy="1309688"/>
          </a:xfrm>
        </p:spPr>
        <p:txBody>
          <a:bodyPr/>
          <a:lstStyle/>
          <a:p>
            <a:pPr algn="ctr"/>
            <a:r>
              <a:rPr lang="en-IN" dirty="0"/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402323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D863B-120D-0925-6948-48ADF1059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1. </a:t>
            </a:r>
            <a:r>
              <a:rPr lang="en-IN" b="1" dirty="0" err="1"/>
              <a:t>BeautifulSoup</a:t>
            </a:r>
            <a:r>
              <a:rPr lang="en-IN" b="1" dirty="0"/>
              <a:t> (Python Library)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675B4-5B4E-9E38-A331-47926CD9B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N" b="1" dirty="0"/>
              <a:t>Description:</a:t>
            </a:r>
          </a:p>
          <a:p>
            <a:pPr>
              <a:buNone/>
            </a:pPr>
            <a:r>
              <a:rPr lang="en-IN" dirty="0" err="1"/>
              <a:t>BeautifulSoup</a:t>
            </a:r>
            <a:r>
              <a:rPr lang="en-IN" dirty="0"/>
              <a:t> is a Python library used for parsing HTML and XML documents. It helps extract data from web pages by traversing the DOM (Document Object Model).</a:t>
            </a:r>
          </a:p>
          <a:p>
            <a:pPr>
              <a:buNone/>
            </a:pPr>
            <a:r>
              <a:rPr lang="en-IN" b="1" dirty="0"/>
              <a:t>Advantages:</a:t>
            </a:r>
          </a:p>
          <a:p>
            <a:r>
              <a:rPr lang="en-IN" dirty="0"/>
              <a:t>Easy to use and beginner-friendly</a:t>
            </a:r>
          </a:p>
          <a:p>
            <a:r>
              <a:rPr lang="en-IN" dirty="0"/>
              <a:t>Works well with static web pages</a:t>
            </a:r>
          </a:p>
          <a:p>
            <a:r>
              <a:rPr lang="en-IN" dirty="0"/>
              <a:t>Provides simple methods to search and modify HTML content</a:t>
            </a:r>
          </a:p>
          <a:p>
            <a:r>
              <a:rPr lang="en-IN" dirty="0"/>
              <a:t>Compatible with other Python libraries like Requests</a:t>
            </a:r>
          </a:p>
          <a:p>
            <a:pPr>
              <a:buNone/>
            </a:pPr>
            <a:r>
              <a:rPr lang="en-IN" b="1" dirty="0"/>
              <a:t>Disadvantages:</a:t>
            </a:r>
          </a:p>
          <a:p>
            <a:r>
              <a:rPr lang="en-IN" dirty="0"/>
              <a:t>Slower than other scraping libraries (e.g., Scrapy)</a:t>
            </a:r>
          </a:p>
          <a:p>
            <a:r>
              <a:rPr lang="en-IN" dirty="0"/>
              <a:t>Not suitable for large-scale data extraction</a:t>
            </a:r>
          </a:p>
          <a:p>
            <a:r>
              <a:rPr lang="en-IN" dirty="0"/>
              <a:t>Cannot handle JavaScript-rendered content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743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59A46-C27E-FA63-4052-4F83F6CC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2. Scrapy (Python Framework)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24FD8-71C6-8E4D-F896-DD120833C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IN" b="1" dirty="0"/>
              <a:t>Description:</a:t>
            </a:r>
          </a:p>
          <a:p>
            <a:pPr>
              <a:buNone/>
            </a:pPr>
            <a:r>
              <a:rPr lang="en-IN" dirty="0"/>
              <a:t>Scrapy is an open-source web scraping framework designed for large-scale scraping projects. It provides built-in functionalities to handle requests, follow links, and store extracted data.</a:t>
            </a:r>
          </a:p>
          <a:p>
            <a:pPr>
              <a:buNone/>
            </a:pPr>
            <a:r>
              <a:rPr lang="en-IN" b="1" dirty="0"/>
              <a:t>Advantages:</a:t>
            </a:r>
          </a:p>
          <a:p>
            <a:r>
              <a:rPr lang="en-IN" dirty="0"/>
              <a:t>Fast and efficient for large-scale scraping</a:t>
            </a:r>
          </a:p>
          <a:p>
            <a:r>
              <a:rPr lang="en-IN" dirty="0"/>
              <a:t>Built-in request handling and data pipeline</a:t>
            </a:r>
          </a:p>
          <a:p>
            <a:r>
              <a:rPr lang="en-IN" dirty="0"/>
              <a:t>Can follow links and scrape multiple pages automatically</a:t>
            </a:r>
          </a:p>
          <a:p>
            <a:r>
              <a:rPr lang="en-IN" dirty="0"/>
              <a:t>Supports exporting data in various formats (JSON, CSV, XML)</a:t>
            </a:r>
          </a:p>
          <a:p>
            <a:pPr>
              <a:buNone/>
            </a:pPr>
            <a:r>
              <a:rPr lang="en-IN" b="1" dirty="0"/>
              <a:t>Disadvantages:</a:t>
            </a:r>
          </a:p>
          <a:p>
            <a:r>
              <a:rPr lang="en-IN" dirty="0"/>
              <a:t>Has a steeper learning curve compared to </a:t>
            </a:r>
            <a:r>
              <a:rPr lang="en-IN" dirty="0" err="1"/>
              <a:t>BeautifulSoup</a:t>
            </a:r>
            <a:endParaRPr lang="en-IN" dirty="0"/>
          </a:p>
          <a:p>
            <a:r>
              <a:rPr lang="en-IN" dirty="0"/>
              <a:t>Requires more setup and configuration</a:t>
            </a:r>
          </a:p>
          <a:p>
            <a:r>
              <a:rPr lang="en-IN" dirty="0"/>
              <a:t>Not ideal for JavaScript-heavy websites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900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F754-3903-FB7F-3E00-FE94AAB26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3. Selenium (Automation Framework)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A48CA-FCA7-CBA8-3E75-299A3DD36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b="1" dirty="0"/>
              <a:t>Description:</a:t>
            </a:r>
          </a:p>
          <a:p>
            <a:pPr>
              <a:buNone/>
            </a:pPr>
            <a:r>
              <a:rPr lang="en-IN" dirty="0"/>
              <a:t>Selenium is primarily used for automating web browsers but is also useful for web scraping, especially for JavaScript-rendered pages. It interacts with web elements like buttons and forms.</a:t>
            </a:r>
          </a:p>
          <a:p>
            <a:pPr>
              <a:buNone/>
            </a:pPr>
            <a:r>
              <a:rPr lang="en-IN" b="1" dirty="0"/>
              <a:t>Advantages:</a:t>
            </a:r>
          </a:p>
          <a:p>
            <a:pPr>
              <a:buNone/>
            </a:pPr>
            <a:r>
              <a:rPr lang="en-IN" dirty="0"/>
              <a:t>Can scrape dynamic websites with JavaScript content</a:t>
            </a:r>
          </a:p>
          <a:p>
            <a:pPr>
              <a:buNone/>
            </a:pPr>
            <a:r>
              <a:rPr lang="en-IN" dirty="0"/>
              <a:t>Simulates user interactions (clicks, scrolls, form submissions)</a:t>
            </a:r>
          </a:p>
          <a:p>
            <a:pPr>
              <a:buNone/>
            </a:pPr>
            <a:r>
              <a:rPr lang="en-IN" dirty="0"/>
              <a:t>Supports multiple browsers (Chrome, Firefox, Edge)</a:t>
            </a:r>
          </a:p>
          <a:p>
            <a:pPr>
              <a:buNone/>
            </a:pPr>
            <a:r>
              <a:rPr lang="en-IN" b="1" dirty="0"/>
              <a:t>Disadvantages:</a:t>
            </a:r>
          </a:p>
          <a:p>
            <a:r>
              <a:rPr lang="en-IN" dirty="0"/>
              <a:t>Slower than Scrapy and </a:t>
            </a:r>
            <a:r>
              <a:rPr lang="en-IN" dirty="0" err="1"/>
              <a:t>BeautifulSoup</a:t>
            </a:r>
            <a:endParaRPr lang="en-IN" dirty="0"/>
          </a:p>
          <a:p>
            <a:r>
              <a:rPr lang="en-IN" dirty="0"/>
              <a:t>Requires a web driver (e.g., </a:t>
            </a:r>
            <a:r>
              <a:rPr lang="en-IN" dirty="0" err="1"/>
              <a:t>ChromeDriver</a:t>
            </a:r>
            <a:r>
              <a:rPr lang="en-IN" dirty="0"/>
              <a:t>)</a:t>
            </a:r>
          </a:p>
          <a:p>
            <a:r>
              <a:rPr lang="en-IN" dirty="0"/>
              <a:t>Resource-intensive and may not be efficient for large-scale scraping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5190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07EF4-7883-AA8F-8FA7-C8828AB00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4. Puppeteer (JavaScript Library)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44323-767D-21EF-A245-F5A1F5876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b="1" dirty="0"/>
              <a:t>Description:</a:t>
            </a:r>
          </a:p>
          <a:p>
            <a:pPr>
              <a:buNone/>
            </a:pPr>
            <a:r>
              <a:rPr lang="en-IN" dirty="0"/>
              <a:t>Puppeteer is a Node.js library that provides a high-level API for controlling headless Chrome. It is widely used for web scraping, automation, and testing.</a:t>
            </a:r>
          </a:p>
          <a:p>
            <a:pPr>
              <a:buNone/>
            </a:pPr>
            <a:r>
              <a:rPr lang="en-IN" b="1" dirty="0"/>
              <a:t>Advantages:</a:t>
            </a:r>
          </a:p>
          <a:p>
            <a:r>
              <a:rPr lang="en-IN" dirty="0"/>
              <a:t>Handles JavaScript-heavy websites efficiently</a:t>
            </a:r>
          </a:p>
          <a:p>
            <a:r>
              <a:rPr lang="en-IN" dirty="0"/>
              <a:t>Can take screenshots and generate PDFs</a:t>
            </a:r>
          </a:p>
          <a:p>
            <a:r>
              <a:rPr lang="en-IN" dirty="0"/>
              <a:t>Provides full browser automation</a:t>
            </a:r>
          </a:p>
          <a:p>
            <a:pPr>
              <a:buNone/>
            </a:pPr>
            <a:r>
              <a:rPr lang="en-IN" b="1" dirty="0"/>
              <a:t>Disadvantages:</a:t>
            </a:r>
          </a:p>
          <a:p>
            <a:r>
              <a:rPr lang="en-IN" dirty="0"/>
              <a:t>Requires Node.js setup</a:t>
            </a:r>
          </a:p>
          <a:p>
            <a:r>
              <a:rPr lang="en-IN" dirty="0"/>
              <a:t>Heavier on system resources compared to other tools</a:t>
            </a:r>
          </a:p>
          <a:p>
            <a:r>
              <a:rPr lang="en-IN" dirty="0"/>
              <a:t>Can be complex for beginners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9265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7FBF3-C124-09EB-C2D9-B2307CC17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 </a:t>
            </a:r>
            <a:r>
              <a:rPr lang="en-US" b="1" dirty="0" err="1"/>
              <a:t>Octoparse</a:t>
            </a:r>
            <a:r>
              <a:rPr lang="en-US" b="1" dirty="0"/>
              <a:t> (No-Code Web Scraping Tool)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14880-4634-23E6-72B5-F2A5EC9CE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/>
              <a:t>Description:</a:t>
            </a:r>
          </a:p>
          <a:p>
            <a:pPr>
              <a:buNone/>
            </a:pPr>
            <a:r>
              <a:rPr lang="en-US" dirty="0" err="1"/>
              <a:t>Octoparse</a:t>
            </a:r>
            <a:r>
              <a:rPr lang="en-US" dirty="0"/>
              <a:t> is a cloud-based, no-code web scraping tool that allows users to scrape data without programming knowledge.</a:t>
            </a:r>
          </a:p>
          <a:p>
            <a:pPr>
              <a:buNone/>
            </a:pPr>
            <a:r>
              <a:rPr lang="en-US" b="1" dirty="0"/>
              <a:t>Advantages:</a:t>
            </a:r>
          </a:p>
          <a:p>
            <a:r>
              <a:rPr lang="en-US" dirty="0"/>
              <a:t>User-friendly with a visual interface</a:t>
            </a:r>
          </a:p>
          <a:p>
            <a:r>
              <a:rPr lang="en-US" dirty="0"/>
              <a:t>No coding skills required</a:t>
            </a:r>
          </a:p>
          <a:p>
            <a:r>
              <a:rPr lang="en-US" dirty="0"/>
              <a:t>Supports scheduled and cloud-based scraping</a:t>
            </a:r>
          </a:p>
          <a:p>
            <a:pPr>
              <a:buNone/>
            </a:pPr>
            <a:r>
              <a:rPr lang="en-US" b="1" dirty="0"/>
              <a:t>Disadvantages:</a:t>
            </a:r>
          </a:p>
          <a:p>
            <a:r>
              <a:rPr lang="en-US" dirty="0"/>
              <a:t> Limited free plan (premium features require payment)</a:t>
            </a:r>
          </a:p>
          <a:p>
            <a:r>
              <a:rPr lang="en-US" dirty="0"/>
              <a:t> Less flexible compared to coding-based tools</a:t>
            </a:r>
          </a:p>
          <a:p>
            <a:r>
              <a:rPr lang="en-US" dirty="0"/>
              <a:t> May face challenges with CAPTCHA-protected sites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297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BBB87-5480-3DB7-61A0-BF1AD939D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6. </a:t>
            </a:r>
            <a:r>
              <a:rPr lang="en-IN" b="1" dirty="0" err="1"/>
              <a:t>ParseHub</a:t>
            </a:r>
            <a:r>
              <a:rPr lang="en-IN" b="1" dirty="0"/>
              <a:t> (Visual Web Scraping Tool)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31C50-6BCE-6A5B-8156-FF0E1A661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IN" b="1" dirty="0"/>
          </a:p>
          <a:p>
            <a:pPr>
              <a:buNone/>
            </a:pPr>
            <a:r>
              <a:rPr lang="en-IN" b="1" dirty="0"/>
              <a:t>Description:</a:t>
            </a:r>
          </a:p>
          <a:p>
            <a:pPr>
              <a:buNone/>
            </a:pPr>
            <a:r>
              <a:rPr lang="en-IN" dirty="0" err="1"/>
              <a:t>ParseHub</a:t>
            </a:r>
            <a:r>
              <a:rPr lang="en-IN" dirty="0"/>
              <a:t> is another visual scraping tool that enables users to extract data from complex websites, including those with JavaScript-generated content.</a:t>
            </a:r>
          </a:p>
          <a:p>
            <a:pPr>
              <a:buNone/>
            </a:pPr>
            <a:r>
              <a:rPr lang="en-IN" b="1" dirty="0"/>
              <a:t>Advantages:</a:t>
            </a:r>
          </a:p>
          <a:p>
            <a:r>
              <a:rPr lang="en-IN" dirty="0"/>
              <a:t>No programming required</a:t>
            </a:r>
          </a:p>
          <a:p>
            <a:r>
              <a:rPr lang="en-IN" dirty="0"/>
              <a:t>Can handle dynamic websites</a:t>
            </a:r>
          </a:p>
          <a:p>
            <a:r>
              <a:rPr lang="en-IN" dirty="0"/>
              <a:t> Cloud-based scraping with data storage</a:t>
            </a:r>
          </a:p>
          <a:p>
            <a:pPr>
              <a:buNone/>
            </a:pPr>
            <a:r>
              <a:rPr lang="en-IN" b="1" dirty="0"/>
              <a:t>Disadvantages:</a:t>
            </a:r>
          </a:p>
          <a:p>
            <a:r>
              <a:rPr lang="en-IN" dirty="0"/>
              <a:t>Limited free tier</a:t>
            </a:r>
          </a:p>
          <a:p>
            <a:r>
              <a:rPr lang="en-IN" dirty="0"/>
              <a:t>Slower than code-based tools</a:t>
            </a:r>
          </a:p>
          <a:p>
            <a:r>
              <a:rPr lang="en-IN" dirty="0"/>
              <a:t>Some websites block its bots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11327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3FE65-D94F-2160-A670-6A4B25B6A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7. </a:t>
            </a:r>
            <a:r>
              <a:rPr lang="en-US" b="1" dirty="0" err="1"/>
              <a:t>Apify</a:t>
            </a:r>
            <a:r>
              <a:rPr lang="en-US" b="1" dirty="0"/>
              <a:t> (Cloud-Based Web Scraping Platform)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5BA4B-F4E6-9301-6630-0567C104E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/>
              <a:t>Description:</a:t>
            </a:r>
          </a:p>
          <a:p>
            <a:pPr>
              <a:buNone/>
            </a:pPr>
            <a:r>
              <a:rPr lang="en-US" dirty="0" err="1"/>
              <a:t>Apify</a:t>
            </a:r>
            <a:r>
              <a:rPr lang="en-US" dirty="0"/>
              <a:t> is a cloud-based web scraping and automation tool that supports headless browsers and various scraping techniques.</a:t>
            </a:r>
          </a:p>
          <a:p>
            <a:pPr>
              <a:buNone/>
            </a:pPr>
            <a:r>
              <a:rPr lang="en-US" b="1" dirty="0"/>
              <a:t>Advantages:</a:t>
            </a:r>
          </a:p>
          <a:p>
            <a:r>
              <a:rPr lang="en-US" dirty="0"/>
              <a:t>Scalable and cloud-based</a:t>
            </a:r>
          </a:p>
          <a:p>
            <a:r>
              <a:rPr lang="en-US" dirty="0"/>
              <a:t>Supports headless browser automation</a:t>
            </a:r>
          </a:p>
          <a:p>
            <a:r>
              <a:rPr lang="en-US" dirty="0"/>
              <a:t>Provides ready-to-use web scraping solutions</a:t>
            </a:r>
          </a:p>
          <a:p>
            <a:pPr>
              <a:buNone/>
            </a:pPr>
            <a:r>
              <a:rPr lang="en-US" b="1" dirty="0"/>
              <a:t>Disadvantages:</a:t>
            </a:r>
          </a:p>
          <a:p>
            <a:r>
              <a:rPr lang="en-US" dirty="0"/>
              <a:t> Paid service (free tier is limited)</a:t>
            </a:r>
          </a:p>
          <a:p>
            <a:r>
              <a:rPr lang="en-US" dirty="0"/>
              <a:t> Requires API knowledge for advanced usage</a:t>
            </a:r>
          </a:p>
          <a:p>
            <a:r>
              <a:rPr lang="en-US" dirty="0"/>
              <a:t> May require proxy services to avoid blocks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4002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94F6-D01B-4EE4-0C18-C89575FAA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8. </a:t>
            </a:r>
            <a:r>
              <a:rPr lang="en-IN" b="1" dirty="0" err="1"/>
              <a:t>WebHarvy</a:t>
            </a:r>
            <a:r>
              <a:rPr lang="en-IN" b="1" dirty="0"/>
              <a:t> (Point-and-Click Scraper)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6A707-EA4C-3EC1-7CA3-AC67E7114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b="1" dirty="0"/>
              <a:t>Description:</a:t>
            </a:r>
          </a:p>
          <a:p>
            <a:pPr>
              <a:buNone/>
            </a:pPr>
            <a:r>
              <a:rPr lang="en-IN" dirty="0" err="1"/>
              <a:t>WebHarvy</a:t>
            </a:r>
            <a:r>
              <a:rPr lang="en-IN" dirty="0"/>
              <a:t> is a visual web scraping tool that allows users to extract data from websites without writing code.</a:t>
            </a:r>
          </a:p>
          <a:p>
            <a:pPr>
              <a:buNone/>
            </a:pPr>
            <a:r>
              <a:rPr lang="en-IN" b="1" dirty="0"/>
              <a:t>Advantages:</a:t>
            </a:r>
          </a:p>
          <a:p>
            <a:r>
              <a:rPr lang="en-IN" dirty="0"/>
              <a:t>Easy to use (point-and-click interface)</a:t>
            </a:r>
          </a:p>
          <a:p>
            <a:r>
              <a:rPr lang="en-IN" dirty="0"/>
              <a:t>Can handle JavaScript-generated content</a:t>
            </a:r>
          </a:p>
          <a:p>
            <a:r>
              <a:rPr lang="en-IN" dirty="0"/>
              <a:t>Supports data export in multiple formats</a:t>
            </a:r>
          </a:p>
          <a:p>
            <a:pPr>
              <a:buNone/>
            </a:pPr>
            <a:r>
              <a:rPr lang="en-IN" b="1" dirty="0"/>
              <a:t>Disadvantages:</a:t>
            </a:r>
          </a:p>
          <a:p>
            <a:r>
              <a:rPr lang="en-IN" dirty="0"/>
              <a:t> Paid software (no free version)</a:t>
            </a:r>
          </a:p>
          <a:p>
            <a:r>
              <a:rPr lang="en-IN" dirty="0"/>
              <a:t> Limited flexibility compared to code-based tools</a:t>
            </a:r>
          </a:p>
          <a:p>
            <a:r>
              <a:rPr lang="en-IN" dirty="0"/>
              <a:t> Not ideal for large-scale projects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7163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648</Words>
  <Application>Microsoft Office PowerPoint</Application>
  <PresentationFormat>Widescreen</PresentationFormat>
  <Paragraphs>95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Web Scraping Tool</vt:lpstr>
      <vt:lpstr>1. BeautifulSoup (Python Library)</vt:lpstr>
      <vt:lpstr>2. Scrapy (Python Framework)</vt:lpstr>
      <vt:lpstr>3. Selenium (Automation Framework)</vt:lpstr>
      <vt:lpstr>4. Puppeteer (JavaScript Library) </vt:lpstr>
      <vt:lpstr>5. Octoparse (No-Code Web Scraping Tool)</vt:lpstr>
      <vt:lpstr>6. ParseHub (Visual Web Scraping Tool)</vt:lpstr>
      <vt:lpstr>7. Apify (Cloud-Based Web Scraping Platform) </vt:lpstr>
      <vt:lpstr>8. WebHarvy (Point-and-Click Scraper) 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Siaste GGM</dc:creator>
  <cp:lastModifiedBy>Siaste GGM</cp:lastModifiedBy>
  <cp:revision>6</cp:revision>
  <dcterms:created xsi:type="dcterms:W3CDTF">2025-03-29T05:49:10Z</dcterms:created>
  <dcterms:modified xsi:type="dcterms:W3CDTF">2025-03-29T08:42:41Z</dcterms:modified>
</cp:coreProperties>
</file>