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2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277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241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05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83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136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45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224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31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230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791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78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41B3E-D2EC-4CB7-941D-596250AE3F3D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74981-C413-43B3-9765-AE536897E0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84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Analytic Approach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Prof Savita Sheoran</a:t>
            </a:r>
          </a:p>
          <a:p>
            <a:r>
              <a:rPr lang="en-IN" dirty="0" smtClean="0"/>
              <a:t>Indira Gandhi University Meerpur, Rewari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45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Market Basket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retail, market basket analysis is a classic example of descriptive analytics where companies analyze the purchasing patterns of customers.</a:t>
            </a:r>
          </a:p>
          <a:p>
            <a:pPr lvl="1"/>
            <a:r>
              <a:rPr lang="en-US" b="1" dirty="0" smtClean="0"/>
              <a:t>Frequency Distribution</a:t>
            </a:r>
            <a:r>
              <a:rPr lang="en-US" dirty="0" smtClean="0"/>
              <a:t>: Analyze the frequency of items bought together.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"Customers who purchase bread are 40% more likely to also purchase butter.“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Use a </a:t>
            </a:r>
            <a:r>
              <a:rPr lang="en-US" b="1" dirty="0" err="1" smtClean="0"/>
              <a:t>heatmap</a:t>
            </a:r>
            <a:r>
              <a:rPr lang="en-US" dirty="0" smtClean="0"/>
              <a:t> to show relationships between items bought together in a grocery store.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870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Survey Data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business conducts a customer satisfaction survey and wants to summarize the responses.</a:t>
            </a:r>
          </a:p>
          <a:p>
            <a:pPr lvl="1"/>
            <a:r>
              <a:rPr lang="en-US" b="1" dirty="0" smtClean="0"/>
              <a:t>Descriptive Statistics</a:t>
            </a:r>
            <a:r>
              <a:rPr lang="en-US" dirty="0" smtClean="0"/>
              <a:t>: Calculate the mean and mode of customer ratings (e.g., on a scale of 1 to 5)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"The average customer satisfaction score was 4.2, with 70% of respondents rating the service as 5.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Use a </a:t>
            </a:r>
            <a:r>
              <a:rPr lang="en-US" b="1" dirty="0" smtClean="0"/>
              <a:t>bar chart</a:t>
            </a:r>
            <a:r>
              <a:rPr lang="en-US" dirty="0" smtClean="0"/>
              <a:t> to show the distribution of responses or a </a:t>
            </a:r>
            <a:r>
              <a:rPr lang="en-US" b="1" dirty="0" smtClean="0"/>
              <a:t>pie chart</a:t>
            </a:r>
            <a:r>
              <a:rPr lang="en-US" dirty="0" smtClean="0"/>
              <a:t> to represent the percentage of customers giving different ratings.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0807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Financial Reporting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analysts use descriptive analytics to summarize company financial performance.</a:t>
            </a:r>
          </a:p>
          <a:p>
            <a:pPr lvl="1"/>
            <a:r>
              <a:rPr lang="en-US" b="1" dirty="0" smtClean="0"/>
              <a:t>Summary Statistics</a:t>
            </a:r>
            <a:r>
              <a:rPr lang="en-US" dirty="0" smtClean="0"/>
              <a:t>: Calculate key financial metrics like total revenue, profit margins, and operating costs.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"The company reported total revenue of $5 million in Q1, with a profit margin of 25%.“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A </a:t>
            </a:r>
            <a:r>
              <a:rPr lang="en-US" b="1" dirty="0" smtClean="0"/>
              <a:t>line graph</a:t>
            </a:r>
            <a:r>
              <a:rPr lang="en-US" dirty="0" smtClean="0"/>
              <a:t> could display revenue trends over multiple years, and a </a:t>
            </a:r>
            <a:r>
              <a:rPr lang="en-US" b="1" dirty="0" smtClean="0"/>
              <a:t>pie chart</a:t>
            </a:r>
            <a:r>
              <a:rPr lang="en-US" dirty="0" smtClean="0"/>
              <a:t> might show the breakdown of expenses.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54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for Descriptive Analytics: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Excel</a:t>
            </a:r>
            <a:r>
              <a:rPr lang="en-US" dirty="0" smtClean="0"/>
              <a:t>: Basic functions like SUM, AVERAGE, COUNTIF, and built-in charts (bar, line, pie).</a:t>
            </a:r>
          </a:p>
          <a:p>
            <a:r>
              <a:rPr lang="en-US" b="1" dirty="0" smtClean="0"/>
              <a:t>Power BI</a:t>
            </a:r>
            <a:r>
              <a:rPr lang="en-US" dirty="0" smtClean="0"/>
              <a:t>: For advanced visualizations and </a:t>
            </a:r>
            <a:r>
              <a:rPr lang="en-US" dirty="0" err="1" smtClean="0"/>
              <a:t>dashboarding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Tableau</a:t>
            </a:r>
            <a:r>
              <a:rPr lang="en-US" dirty="0" smtClean="0"/>
              <a:t>: For interactive data visualizations</a:t>
            </a:r>
          </a:p>
          <a:p>
            <a:r>
              <a:rPr lang="en-US" altLang="en-US" b="1" dirty="0"/>
              <a:t>R and Python</a:t>
            </a:r>
            <a:r>
              <a:rPr lang="en-US" altLang="en-US" dirty="0"/>
              <a:t>: With libraries like ggplot2 (R) and </a:t>
            </a:r>
            <a:r>
              <a:rPr lang="en-US" altLang="en-US" dirty="0" err="1"/>
              <a:t>matplotlib</a:t>
            </a:r>
            <a:r>
              <a:rPr lang="en-US" altLang="en-US" dirty="0"/>
              <a:t> or </a:t>
            </a:r>
            <a:r>
              <a:rPr lang="en-US" altLang="en-US" dirty="0" err="1"/>
              <a:t>seaborn</a:t>
            </a:r>
            <a:r>
              <a:rPr lang="en-US" altLang="en-US" dirty="0"/>
              <a:t> (Python) for statistical analysis and plotting </a:t>
            </a:r>
            <a:endParaRPr lang="en-US" altLang="en-US" dirty="0" smtClean="0"/>
          </a:p>
          <a:p>
            <a:r>
              <a:rPr lang="en-US" b="1" smtClean="0"/>
              <a:t>SQL</a:t>
            </a:r>
            <a:r>
              <a:rPr lang="en-US" smtClean="0"/>
              <a:t>: For querying large datasets and calculating summary statistics directly from databases.</a:t>
            </a:r>
            <a:endParaRPr lang="en-US" altLang="en-US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5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Descriptive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Diagnostic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Predictive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Prescriptive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 and A/B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Machine Learning and AI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Text and Sentiment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Time Series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Data Mining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9201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510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data science, an </a:t>
            </a:r>
            <a:r>
              <a:rPr lang="en-US" b="1" dirty="0" smtClean="0"/>
              <a:t>analytic approach</a:t>
            </a:r>
            <a:r>
              <a:rPr lang="en-US" dirty="0" smtClean="0"/>
              <a:t> refers to using various techniques and methodologies to extract meaningful insights from data, make predictions, and support decision-making. This approach involves a combination of statistical, mathematical, and computational methods to analyze and interpret data. Below are some key components of an analytic approach, along with examples.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73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components of an Analytic </a:t>
            </a:r>
            <a:r>
              <a:rPr lang="en-US" dirty="0"/>
              <a:t>A</a:t>
            </a:r>
            <a:r>
              <a:rPr lang="en-US" dirty="0" smtClean="0"/>
              <a:t>pproach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Descriptive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Diagnostic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Predictive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Prescriptive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Causal Inference and A/B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Machine Learning and AI 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Text and Sentiment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Time Series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Data Mining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50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Descriptive Analytics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Descriptive analytics focuses on summarizing and describing historical data to understand what has happened.</a:t>
            </a:r>
          </a:p>
          <a:p>
            <a:r>
              <a:rPr lang="en-US" dirty="0" smtClean="0"/>
              <a:t>Key Characteristics of Descriptive Analytics</a:t>
            </a:r>
          </a:p>
          <a:p>
            <a:pPr lvl="1"/>
            <a:r>
              <a:rPr lang="en-US" b="1" dirty="0" smtClean="0"/>
              <a:t>Data Summarization</a:t>
            </a:r>
            <a:r>
              <a:rPr lang="en-US" dirty="0" smtClean="0"/>
              <a:t>: It helps to summarize large datasets into meaningful insights by using measures like mean, median, mode, standard deviation, and frequency counts.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It often involves visualizing data trends using charts, graphs, and plots to make the data more interpretable.</a:t>
            </a:r>
          </a:p>
          <a:p>
            <a:pPr lvl="1"/>
            <a:r>
              <a:rPr lang="en-US" b="1" dirty="0" smtClean="0"/>
              <a:t>Historical Insight</a:t>
            </a:r>
            <a:r>
              <a:rPr lang="en-US" dirty="0" smtClean="0"/>
              <a:t>: It provides insights into what has happened in the past, offering a foundation for further analysis, such as diagnostic or predictive analytics.</a:t>
            </a:r>
          </a:p>
          <a:p>
            <a:r>
              <a:rPr lang="en-US" b="1" dirty="0" smtClean="0"/>
              <a:t>Example:</a:t>
            </a:r>
            <a:endParaRPr lang="en-US" dirty="0" smtClean="0"/>
          </a:p>
          <a:p>
            <a:pPr lvl="1"/>
            <a:r>
              <a:rPr lang="en-US" b="1" dirty="0" smtClean="0"/>
              <a:t>Sales Data Analysis</a:t>
            </a:r>
            <a:r>
              <a:rPr lang="en-US" dirty="0" smtClean="0"/>
              <a:t>: A company wants to understand its sales performance over the last year. By calculating total sales, average sales per month, and segmenting sales by region, the company can get a clear overview of past performance.</a:t>
            </a:r>
          </a:p>
          <a:p>
            <a:pPr lvl="1"/>
            <a:r>
              <a:rPr lang="en-US" b="1" dirty="0" smtClean="0"/>
              <a:t>Visualization</a:t>
            </a:r>
            <a:r>
              <a:rPr lang="en-US" dirty="0" smtClean="0"/>
              <a:t>: Graphs like bar charts, pie charts, and line graphs can be used to represent trends, distributions, and comparisons.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95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Used in Descriptive Analytics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Summary Statistics</a:t>
            </a:r>
            <a:r>
              <a:rPr lang="en-US" dirty="0" smtClean="0"/>
              <a:t>: Measures such as the mean, median, mode, variance, and standard deviation.</a:t>
            </a:r>
          </a:p>
          <a:p>
            <a:r>
              <a:rPr lang="en-US" b="1" dirty="0" smtClean="0"/>
              <a:t>Data Visualization</a:t>
            </a:r>
            <a:r>
              <a:rPr lang="en-US" dirty="0" smtClean="0"/>
              <a:t>: Graphical representations like bar charts, line graphs, histograms, pie charts, and scatter plots.</a:t>
            </a:r>
          </a:p>
          <a:p>
            <a:r>
              <a:rPr lang="en-US" b="1" dirty="0" smtClean="0"/>
              <a:t>Frequency Distribution</a:t>
            </a:r>
            <a:r>
              <a:rPr lang="en-US" dirty="0" smtClean="0"/>
              <a:t>: Understanding how often each value occurs within a dataset.</a:t>
            </a:r>
          </a:p>
          <a:p>
            <a:r>
              <a:rPr lang="en-US" b="1" dirty="0" smtClean="0"/>
              <a:t>Cross-tabulation</a:t>
            </a:r>
            <a:r>
              <a:rPr lang="en-US" dirty="0" smtClean="0"/>
              <a:t>: Comparing two categorical variables to see how they relate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60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Examples of Descriptive Analytics: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Sales Performance Analysis</a:t>
            </a:r>
          </a:p>
          <a:p>
            <a:pPr lvl="1"/>
            <a:r>
              <a:rPr lang="en-US" dirty="0" smtClean="0"/>
              <a:t>A company wants to understand its past sales performance across different regions and products. Descriptive analytics can summarize the sales data with the following steps:</a:t>
            </a:r>
          </a:p>
          <a:p>
            <a:r>
              <a:rPr lang="en-US" b="1" dirty="0" smtClean="0"/>
              <a:t>Summary Statistics</a:t>
            </a:r>
            <a:r>
              <a:rPr lang="en-US" dirty="0" smtClean="0"/>
              <a:t>: Calculate total sales, average sales, and sales variance across different regions.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"The average monthly sales for the North region were $50,000, while the average sales for the South region were $35,000."</a:t>
            </a:r>
          </a:p>
          <a:p>
            <a:r>
              <a:rPr lang="en-US" b="1" dirty="0" smtClean="0"/>
              <a:t>Data Visualization</a:t>
            </a:r>
            <a:r>
              <a:rPr lang="en-US" dirty="0" smtClean="0"/>
              <a:t>: Use a </a:t>
            </a:r>
            <a:r>
              <a:rPr lang="en-US" b="1" dirty="0" smtClean="0"/>
              <a:t>bar chart</a:t>
            </a:r>
            <a:r>
              <a:rPr lang="en-US" dirty="0" smtClean="0"/>
              <a:t> to visualize sales across regions or a </a:t>
            </a:r>
            <a:r>
              <a:rPr lang="en-US" b="1" dirty="0" smtClean="0"/>
              <a:t>line graph</a:t>
            </a:r>
            <a:r>
              <a:rPr lang="en-US" dirty="0" smtClean="0"/>
              <a:t> to show monthly sales trends.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A line graph shows that sales peaked in December due to holiday shopping.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4786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2. </a:t>
            </a:r>
            <a:r>
              <a:rPr lang="en-IN" b="1" dirty="0" smtClean="0"/>
              <a:t>Customer Demographics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e-commerce company wants to understand the demographic breakdown of its customers. Descriptive analytics can help by categorizing customers based on age, gender, and location:</a:t>
            </a:r>
          </a:p>
          <a:p>
            <a:pPr lvl="1"/>
            <a:r>
              <a:rPr lang="en-US" b="1" dirty="0" smtClean="0"/>
              <a:t>Frequency Distribution</a:t>
            </a:r>
            <a:r>
              <a:rPr lang="en-US" dirty="0" smtClean="0"/>
              <a:t>: Analyze how many customers fall into different age groups or geographic regions.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"60% of customers are between the ages of 25 and 34.</a:t>
            </a:r>
          </a:p>
          <a:p>
            <a:pPr lvl="1"/>
            <a:r>
              <a:rPr lang="en-US" b="1" dirty="0" smtClean="0"/>
              <a:t>Cross-tabulation</a:t>
            </a:r>
            <a:r>
              <a:rPr lang="en-US" dirty="0" smtClean="0"/>
              <a:t>: Analyze the relationship between gender and purchasing behavior.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"75% of purchases from the electronics category were made by male customers."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002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Website Traffic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website wants to evaluate its traffic to understand visitor behavior and identify traffic trends.</a:t>
            </a:r>
          </a:p>
          <a:p>
            <a:pPr lvl="1"/>
            <a:r>
              <a:rPr lang="en-US" b="1" dirty="0" smtClean="0"/>
              <a:t>Summary Statistics</a:t>
            </a:r>
            <a:r>
              <a:rPr lang="en-US" dirty="0" smtClean="0"/>
              <a:t>: Calculate total website visits, average daily visitors, and bounce rates.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"The website received 10,000 visits per day on average, with a bounce rate of 40%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Use a </a:t>
            </a:r>
            <a:r>
              <a:rPr lang="en-US" b="1" dirty="0" smtClean="0"/>
              <a:t>line graph</a:t>
            </a:r>
            <a:r>
              <a:rPr lang="en-US" dirty="0" smtClean="0"/>
              <a:t> to show traffic growth over time or a </a:t>
            </a:r>
            <a:r>
              <a:rPr lang="en-US" b="1" dirty="0" err="1" smtClean="0"/>
              <a:t>heatmap</a:t>
            </a:r>
            <a:r>
              <a:rPr lang="en-US" dirty="0" smtClean="0"/>
              <a:t> to visualize areas of high user engagement on the website.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"The website experienced a surge in traffic during a marketing campaign in the first week of January."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651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Employee Performance Review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company wants to evaluate the performance of employees based on their sales targets and achievements.</a:t>
            </a:r>
          </a:p>
          <a:p>
            <a:pPr lvl="1"/>
            <a:r>
              <a:rPr lang="en-US" b="1" dirty="0" smtClean="0"/>
              <a:t>Summary Statistics</a:t>
            </a:r>
            <a:r>
              <a:rPr lang="en-US" dirty="0" smtClean="0"/>
              <a:t>: Calculate the average sales target vs. the actual sales achieved.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"The average target achievement rate for sales employees was 85%, with top performers achieving 120% of their sales target.“</a:t>
            </a:r>
          </a:p>
          <a:p>
            <a:pPr lvl="1"/>
            <a:r>
              <a:rPr lang="en-US" b="1" dirty="0" smtClean="0"/>
              <a:t>Data Visualization</a:t>
            </a:r>
            <a:r>
              <a:rPr lang="en-US" dirty="0" smtClean="0"/>
              <a:t>: Create a </a:t>
            </a:r>
            <a:r>
              <a:rPr lang="en-US" b="1" dirty="0" smtClean="0"/>
              <a:t>bar chart</a:t>
            </a:r>
            <a:r>
              <a:rPr lang="en-US" dirty="0" smtClean="0"/>
              <a:t> to compare employee performances, or a </a:t>
            </a:r>
            <a:r>
              <a:rPr lang="en-US" b="1" dirty="0" smtClean="0"/>
              <a:t>pie chart</a:t>
            </a:r>
            <a:r>
              <a:rPr lang="en-US" dirty="0" smtClean="0"/>
              <a:t> to show the percentage of employees meeting or exceeding their targets.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9882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1094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Analytic Approach </vt:lpstr>
      <vt:lpstr>Introduction</vt:lpstr>
      <vt:lpstr>Key components of an Analytic Approach</vt:lpstr>
      <vt:lpstr>Descriptive Analytics</vt:lpstr>
      <vt:lpstr>Methods Used in Descriptive Analytics</vt:lpstr>
      <vt:lpstr>Examples of Descriptive Analytics:</vt:lpstr>
      <vt:lpstr>2. Customer Demographics</vt:lpstr>
      <vt:lpstr>Website Traffic Analysis</vt:lpstr>
      <vt:lpstr>Employee Performance Review</vt:lpstr>
      <vt:lpstr>Market Basket Analysis</vt:lpstr>
      <vt:lpstr>Survey Data Analysis</vt:lpstr>
      <vt:lpstr>Financial Reporting</vt:lpstr>
      <vt:lpstr>Tools Used for Descriptive Analytics:</vt:lpstr>
      <vt:lpstr>Cont…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 Approach</dc:title>
  <dc:creator>cse</dc:creator>
  <cp:lastModifiedBy>cse</cp:lastModifiedBy>
  <cp:revision>6</cp:revision>
  <dcterms:created xsi:type="dcterms:W3CDTF">2025-02-25T07:23:22Z</dcterms:created>
  <dcterms:modified xsi:type="dcterms:W3CDTF">2025-02-25T10:42:09Z</dcterms:modified>
</cp:coreProperties>
</file>