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798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568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502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893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880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334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754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959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019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78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103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8EB4D-D72F-46FF-8787-30137E51352D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3B3B9-05F2-452F-945E-A8AB5BD2FB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692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Working with data: Reading Files, Scraping the Web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Prof Savita Sheoran</a:t>
            </a:r>
          </a:p>
          <a:p>
            <a:r>
              <a:rPr lang="en-IN" dirty="0" smtClean="0"/>
              <a:t>Indira Gandhi University Meerpur, Rewari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1389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Web Scraping with Python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Web scraping</a:t>
            </a:r>
            <a:r>
              <a:rPr lang="en-US" dirty="0" smtClean="0"/>
              <a:t> involves sending HTTP requests to websites, extracting the raw HTML or XML content, and parsing it to extract useful data. Python provides several libraries to accomplish this.</a:t>
            </a:r>
          </a:p>
          <a:p>
            <a:pPr lvl="1"/>
            <a:r>
              <a:rPr lang="en-US" altLang="en-US" dirty="0"/>
              <a:t>Using the </a:t>
            </a:r>
            <a:r>
              <a:rPr lang="en-US" altLang="en-US" b="1" i="1" dirty="0" smtClean="0"/>
              <a:t>requests</a:t>
            </a:r>
            <a:r>
              <a:rPr lang="en-US" altLang="en-US" dirty="0" smtClean="0"/>
              <a:t> </a:t>
            </a:r>
            <a:r>
              <a:rPr lang="en-US" altLang="en-US" dirty="0"/>
              <a:t>Library </a:t>
            </a:r>
            <a:endParaRPr lang="en-US" altLang="en-US" dirty="0" smtClean="0"/>
          </a:p>
          <a:p>
            <a:pPr lvl="1"/>
            <a:r>
              <a:rPr lang="en-US" altLang="en-US" sz="2800" dirty="0"/>
              <a:t>The </a:t>
            </a:r>
            <a:r>
              <a:rPr lang="en-US" altLang="en-US" sz="2800" b="1" i="1" dirty="0"/>
              <a:t>requests</a:t>
            </a:r>
            <a:r>
              <a:rPr lang="en-US" altLang="en-US" sz="2800" dirty="0"/>
              <a:t> library is a simple HTTP library for sending HTTP requests to a website. You can retrieve the page's HTML content and then parse it </a:t>
            </a: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requests</a:t>
            </a: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bs4 import </a:t>
            </a:r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BeautifulSoup</a:t>
            </a:r>
            <a:endParaRPr lang="en-US" alt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alt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Send a GET request to the website</a:t>
            </a:r>
          </a:p>
          <a:p>
            <a:pPr lvl="2"/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'https://example.com'</a:t>
            </a: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response = </a:t>
            </a:r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requests.get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endParaRPr lang="en-US" alt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Parse the HTML content</a:t>
            </a: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soup = </a:t>
            </a:r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BeautifulSoup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response.text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'</a:t>
            </a:r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html.parser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lvl="2"/>
            <a:endParaRPr lang="en-US" alt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Extract specific data, e.g., all links in the page</a:t>
            </a: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links = </a:t>
            </a:r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soup.find_all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('a')</a:t>
            </a:r>
          </a:p>
          <a:p>
            <a:pPr lvl="2"/>
            <a:endParaRPr lang="en-US" alt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Print the extracted links</a:t>
            </a: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link in links:</a:t>
            </a:r>
          </a:p>
          <a:p>
            <a:pPr lvl="2"/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link.get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alt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'))</a:t>
            </a:r>
          </a:p>
          <a:p>
            <a:pPr lvl="1"/>
            <a:endParaRPr lang="en-US" altLang="en-US" dirty="0"/>
          </a:p>
          <a:p>
            <a:pPr lvl="1"/>
            <a:endParaRPr lang="en-IN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186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921" y="381903"/>
            <a:ext cx="10515600" cy="1325563"/>
          </a:xfrm>
        </p:spPr>
        <p:txBody>
          <a:bodyPr/>
          <a:lstStyle/>
          <a:p>
            <a:r>
              <a:rPr lang="en-IN" dirty="0" smtClean="0"/>
              <a:t>Using </a:t>
            </a:r>
            <a:r>
              <a:rPr lang="en-IN" dirty="0" err="1" smtClean="0"/>
              <a:t>BeautifulSoup</a:t>
            </a:r>
            <a:r>
              <a:rPr lang="en-IN" dirty="0" smtClean="0"/>
              <a:t> for Parsing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/>
              <a:t>BeautifulSoup</a:t>
            </a:r>
            <a:r>
              <a:rPr lang="en-IN" dirty="0" smtClean="0"/>
              <a:t> </a:t>
            </a:r>
            <a:r>
              <a:rPr lang="en-US" dirty="0" smtClean="0"/>
              <a:t>is a powerful library that helps parse HTML and XML documents. Once the HTML content is retrieved using 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requests</a:t>
            </a:r>
            <a:r>
              <a:rPr lang="en-US" altLang="en-US" dirty="0"/>
              <a:t>,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BeautifulSoup</a:t>
            </a:r>
            <a:r>
              <a:rPr lang="en-US" altLang="en-US" dirty="0"/>
              <a:t> can be used to navigate and search the HTML structure. </a:t>
            </a:r>
            <a:endParaRPr kumimoji="0" lang="en-US" alt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bs4 import </a:t>
            </a:r>
            <a:r>
              <a:rPr lang="en-IN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BeautifulSoup</a:t>
            </a:r>
            <a:endParaRPr lang="en-IN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N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Parse the HTML content</a:t>
            </a:r>
          </a:p>
          <a:p>
            <a:pPr lvl="1"/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soup = </a:t>
            </a:r>
            <a:r>
              <a:rPr lang="en-IN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BeautifulSoup</a:t>
            </a:r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response.text</a:t>
            </a:r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'</a:t>
            </a:r>
            <a:r>
              <a:rPr lang="en-IN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html.parser</a:t>
            </a:r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lvl="1"/>
            <a:endParaRPr lang="en-IN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Extract specific elements using CSS selectors</a:t>
            </a:r>
          </a:p>
          <a:p>
            <a:pPr lvl="1"/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header = </a:t>
            </a:r>
            <a:r>
              <a:rPr lang="en-IN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soup.find</a:t>
            </a:r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('h1').text</a:t>
            </a:r>
          </a:p>
          <a:p>
            <a:pPr lvl="1"/>
            <a:r>
              <a:rPr lang="en-IN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print(header)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6638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Scraping Dynamic Websites (JavaScript)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9016"/>
            <a:ext cx="10515600" cy="539412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Many modern websites load data dynamically using JavaScript. In such cases, scraping using </a:t>
            </a:r>
            <a:r>
              <a:rPr lang="en-IN" b="1" i="1" dirty="0" smtClean="0"/>
              <a:t>requests </a:t>
            </a:r>
            <a:r>
              <a:rPr lang="en-IN" dirty="0" smtClean="0"/>
              <a:t>and</a:t>
            </a:r>
            <a:r>
              <a:rPr lang="en-IN" b="1" i="1" dirty="0" smtClean="0"/>
              <a:t> </a:t>
            </a:r>
            <a:r>
              <a:rPr lang="en-IN" b="1" i="1" dirty="0" err="1" smtClean="0"/>
              <a:t>BeautifulSoup</a:t>
            </a:r>
            <a:r>
              <a:rPr lang="en-IN" b="1" i="1" dirty="0" smtClean="0"/>
              <a:t> </a:t>
            </a:r>
            <a:r>
              <a:rPr lang="en-US" dirty="0" smtClean="0"/>
              <a:t>may not work, as these libraries only retrieve the raw HTML and not the dynamically generated content.</a:t>
            </a:r>
          </a:p>
          <a:p>
            <a:r>
              <a:rPr lang="en-US" dirty="0" smtClean="0"/>
              <a:t>To handle such cases, you can use </a:t>
            </a:r>
            <a:r>
              <a:rPr lang="en-US" b="1" dirty="0" smtClean="0"/>
              <a:t>Selenium</a:t>
            </a:r>
            <a:r>
              <a:rPr lang="en-US" dirty="0" smtClean="0"/>
              <a:t>, which controls a web browser and allows you to interact with JavaScript-rendered content.</a:t>
            </a: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selenium import </a:t>
            </a:r>
            <a:r>
              <a:rPr lang="en-IN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webdriver</a:t>
            </a:r>
            <a:endParaRPr lang="en-IN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selenium.webdriver.common.by import By</a:t>
            </a:r>
          </a:p>
          <a:p>
            <a:pPr lvl="1"/>
            <a:endParaRPr lang="en-IN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Initialize the web driver</a:t>
            </a: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driver = </a:t>
            </a:r>
            <a:r>
              <a:rPr lang="en-IN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webdriver.Chrome</a:t>
            </a:r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IN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Open the webpage</a:t>
            </a:r>
          </a:p>
          <a:p>
            <a:pPr lvl="1"/>
            <a:r>
              <a:rPr lang="en-IN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driver.get</a:t>
            </a:r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('https://example.com')</a:t>
            </a:r>
          </a:p>
          <a:p>
            <a:pPr lvl="1"/>
            <a:endParaRPr lang="en-IN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Wait for JavaScript to render the content</a:t>
            </a:r>
          </a:p>
          <a:p>
            <a:pPr lvl="1"/>
            <a:r>
              <a:rPr lang="en-IN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driver.implicitly_wait</a:t>
            </a:r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(10)</a:t>
            </a:r>
          </a:p>
          <a:p>
            <a:pPr lvl="1"/>
            <a:endParaRPr lang="en-IN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Find elements after rendering</a:t>
            </a: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 = </a:t>
            </a:r>
            <a:r>
              <a:rPr lang="en-IN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driver.find_element</a:t>
            </a:r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By.CLASS_NAME</a:t>
            </a:r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'content')</a:t>
            </a: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N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element.text</a:t>
            </a:r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IN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Close the browser</a:t>
            </a:r>
          </a:p>
          <a:p>
            <a:pPr lvl="1"/>
            <a:r>
              <a:rPr lang="en-IN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driver.quit</a:t>
            </a:r>
            <a:r>
              <a:rPr lang="en-I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val="401902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Considerations in Web Scraping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web scraping is an essential tool, it comes with ethical and legal concerns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/>
              <a:t>Respect Robots.txt</a:t>
            </a:r>
            <a:r>
              <a:rPr lang="en-US" altLang="en-US" dirty="0"/>
              <a:t>: Websites often include a robots.txt file that defines rules for web crawlers. Always check and respect these rules.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/>
              <a:t>Rate Limiting</a:t>
            </a:r>
            <a:r>
              <a:rPr lang="en-US" altLang="en-US" dirty="0"/>
              <a:t>: Avoid overwhelming a website's server by scraping too frequently. Introduce delays or use rate limiting to minimize your impact.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/>
              <a:t>Legal Compliance</a:t>
            </a:r>
            <a:r>
              <a:rPr lang="en-US" altLang="en-US" dirty="0"/>
              <a:t>: Be mindful of terms of service, copyright, and privacy regulations when scraping. Always ensure your scraping activities do not violate any laws 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26538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Data is at the core of data science , and working with data is a crucial skill that involves reading data from various sources. </a:t>
            </a:r>
          </a:p>
          <a:p>
            <a:pPr algn="just"/>
            <a:r>
              <a:rPr lang="en-US" dirty="0" smtClean="0"/>
              <a:t>To extract insights, we need to collect, clean, process data, </a:t>
            </a:r>
            <a:r>
              <a:rPr lang="en-US" dirty="0" smtClean="0"/>
              <a:t>and then analyze it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 significant part of this process involves getting data from different sources, and two of the most common methods of data acquisition are </a:t>
            </a:r>
            <a:r>
              <a:rPr lang="en-US" b="1" dirty="0" smtClean="0"/>
              <a:t>reading files</a:t>
            </a:r>
            <a:r>
              <a:rPr lang="en-US" dirty="0" smtClean="0"/>
              <a:t> and </a:t>
            </a:r>
            <a:r>
              <a:rPr lang="en-US" b="1" dirty="0" smtClean="0"/>
              <a:t>scraping the web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lecture, we'll explore how data scientists can efficiently work with data by reading from various file formats and scraping data from websites when APIs or other methods are unavailable.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91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Files in Data Science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first steps in a data science project is to import the raw data into a workable environment.</a:t>
            </a:r>
          </a:p>
          <a:p>
            <a:r>
              <a:rPr lang="en-US" dirty="0" smtClean="0"/>
              <a:t> This is where </a:t>
            </a:r>
            <a:r>
              <a:rPr lang="en-US" b="1" dirty="0" smtClean="0"/>
              <a:t>file handling</a:t>
            </a:r>
            <a:r>
              <a:rPr lang="en-US" dirty="0" smtClean="0"/>
              <a:t> comes into play. There are various types of files that data scientists frequently work with. Let's take a look at the most common ones and how to handle them.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9567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Working with CSV Files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02" y="1442906"/>
            <a:ext cx="10515600" cy="541509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Comma Separated values(CSV) files are one of the most popular formats for storing structured data. They are plain text files where each row represents a record, and columns are separated by commas.</a:t>
            </a:r>
          </a:p>
          <a:p>
            <a:r>
              <a:rPr lang="en-IN" dirty="0" smtClean="0"/>
              <a:t>Advantages of CSV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Simple and lightweight format.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Easy to read and write.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Universally supported by most data analysis </a:t>
            </a:r>
            <a:r>
              <a:rPr lang="en-US" altLang="en-US" dirty="0" smtClean="0">
                <a:latin typeface="Arial" panose="020B0604020202020204" pitchFamily="34" charset="0"/>
              </a:rPr>
              <a:t>tools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smtClean="0"/>
              <a:t>Python’s </a:t>
            </a:r>
            <a:r>
              <a:rPr lang="en-US" altLang="en-US" dirty="0">
                <a:solidFill>
                  <a:srgbClr val="FF0000"/>
                </a:solidFill>
              </a:rPr>
              <a:t>pandas</a:t>
            </a:r>
            <a:r>
              <a:rPr lang="en-US" altLang="en-US" dirty="0"/>
              <a:t> library is a powerful tool for reading CSV files into a </a:t>
            </a:r>
            <a:r>
              <a:rPr lang="en-US" altLang="en-US" dirty="0" err="1"/>
              <a:t>DataFrame</a:t>
            </a:r>
            <a:r>
              <a:rPr lang="en-US" altLang="en-US" dirty="0"/>
              <a:t>, which is a two-dimensional labeled data structure. </a:t>
            </a:r>
            <a:endParaRPr lang="en-US" altLang="en-US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alt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pandas as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Read a CSV file into a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DataFrame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pd.read_csv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('data.csv')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Display the first few rows of the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DataFrame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df.head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dirty="0"/>
              <a:t>Here, </a:t>
            </a:r>
            <a:r>
              <a:rPr lang="en-US" altLang="en-US" sz="3200" dirty="0" err="1"/>
              <a:t>pd.read_csv</a:t>
            </a:r>
            <a:r>
              <a:rPr lang="en-US" altLang="en-US" sz="3200" dirty="0"/>
              <a:t>() reads the CSV file into a pandas </a:t>
            </a:r>
            <a:r>
              <a:rPr lang="en-US" altLang="en-US" sz="3200" dirty="0" err="1"/>
              <a:t>DataFrame</a:t>
            </a:r>
            <a:r>
              <a:rPr lang="en-US" altLang="en-US" sz="3200" dirty="0"/>
              <a:t>. The head() function shows the first few rows of the </a:t>
            </a:r>
            <a:r>
              <a:rPr lang="en-US" altLang="en-US" sz="3200" dirty="0" err="1"/>
              <a:t>DataFrame</a:t>
            </a:r>
            <a:r>
              <a:rPr lang="en-US" altLang="en-US" sz="3200" dirty="0"/>
              <a:t>, giving you an overview of your data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altLang="en-US" sz="3200" dirty="0"/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altLang="en-US" dirty="0">
              <a:latin typeface="Arial" panose="020B0604020202020204" pitchFamily="34" charset="0"/>
            </a:endParaRP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87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Handling Excel Files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Excel files often </a:t>
            </a:r>
            <a:r>
              <a:rPr lang="en-US" dirty="0" smtClean="0">
                <a:solidFill>
                  <a:srgbClr val="FF0000"/>
                </a:solidFill>
              </a:rPr>
              <a:t>contain multiple sheets </a:t>
            </a:r>
            <a:r>
              <a:rPr lang="en-US" dirty="0" smtClean="0"/>
              <a:t>and more </a:t>
            </a:r>
            <a:r>
              <a:rPr lang="en-US" dirty="0" smtClean="0">
                <a:solidFill>
                  <a:srgbClr val="FF0000"/>
                </a:solidFill>
              </a:rPr>
              <a:t>complex data </a:t>
            </a:r>
            <a:r>
              <a:rPr lang="en-US" dirty="0" smtClean="0"/>
              <a:t>structures. </a:t>
            </a:r>
          </a:p>
          <a:p>
            <a:r>
              <a:rPr lang="en-US" dirty="0" smtClean="0"/>
              <a:t>Data scientists may need to work with Excel files when they contain </a:t>
            </a:r>
            <a:r>
              <a:rPr lang="en-US" dirty="0" smtClean="0">
                <a:solidFill>
                  <a:srgbClr val="FF0000"/>
                </a:solidFill>
              </a:rPr>
              <a:t>multi-dimensional data</a:t>
            </a:r>
            <a:r>
              <a:rPr lang="en-US" dirty="0" smtClean="0"/>
              <a:t> or when interacting with business analysts who use </a:t>
            </a:r>
            <a:r>
              <a:rPr lang="en-US" dirty="0" smtClean="0">
                <a:solidFill>
                  <a:srgbClr val="00B0F0"/>
                </a:solidFill>
              </a:rPr>
              <a:t>Excel as their primary tool</a:t>
            </a:r>
            <a:r>
              <a:rPr lang="en-US" dirty="0" smtClean="0"/>
              <a:t>.</a:t>
            </a:r>
          </a:p>
          <a:p>
            <a:r>
              <a:rPr lang="en-US" altLang="en-US" dirty="0"/>
              <a:t>Reading Excel Files in Python: </a:t>
            </a:r>
            <a:r>
              <a:rPr lang="en-US" altLang="en-US" dirty="0" smtClean="0"/>
              <a:t>Just </a:t>
            </a:r>
            <a:r>
              <a:rPr lang="en-US" altLang="en-US" dirty="0"/>
              <a:t>like CSV files, pandas can read Excel files as well, using the </a:t>
            </a:r>
            <a:r>
              <a:rPr lang="en-US" altLang="en-US" dirty="0" err="1"/>
              <a:t>read_excel</a:t>
            </a:r>
            <a:r>
              <a:rPr lang="en-US" altLang="en-US" dirty="0"/>
              <a:t>() function. 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pandas as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Read an Excel file into a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DataFrame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pd.read_excel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('data.xlsx',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sheet_name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='Sheet1')</a:t>
            </a: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Display the first few rows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df.head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1238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Working with JSON Files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JSON (JavaScript Object Notation) is a popular format for storing hierarchical or nested data. It is widely used in web applications and APIs.</a:t>
            </a:r>
          </a:p>
          <a:p>
            <a:r>
              <a:rPr lang="en-US" b="1" dirty="0" smtClean="0"/>
              <a:t>Advantages of JSON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Can represent hierarchical data.</a:t>
            </a:r>
          </a:p>
          <a:p>
            <a:pPr lvl="1"/>
            <a:r>
              <a:rPr lang="en-US" dirty="0" smtClean="0"/>
              <a:t>Easy to parse and read.</a:t>
            </a:r>
          </a:p>
          <a:p>
            <a:pPr lvl="1"/>
            <a:r>
              <a:rPr lang="en-US" dirty="0" smtClean="0"/>
              <a:t>Light-weight and human-readable</a:t>
            </a:r>
          </a:p>
          <a:p>
            <a:r>
              <a:rPr lang="en-US" altLang="en-US" b="1" dirty="0"/>
              <a:t>Reading JSON Files in Python</a:t>
            </a:r>
            <a:r>
              <a:rPr lang="en-US" altLang="en-US" dirty="0"/>
              <a:t>: You can use Python's built-in </a:t>
            </a:r>
            <a:r>
              <a:rPr lang="en-US" altLang="en-US" dirty="0" err="1"/>
              <a:t>json</a:t>
            </a:r>
            <a:r>
              <a:rPr lang="en-US" altLang="en-US" dirty="0"/>
              <a:t> module or pandas to work with JSON files 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Open the JSON file and load its contents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with open('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data.json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'r') as file: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data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json.load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Display the loaded JSON data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print(data)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900" dirty="0"/>
              <a:t>If the JSON structure is flat or tabular, you can also use pandas to read it directly</a:t>
            </a:r>
            <a:r>
              <a:rPr lang="en-US" altLang="en-US" sz="2900" dirty="0" smtClean="0"/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pandas as </a:t>
            </a:r>
            <a:r>
              <a:rPr lang="en-US" alt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</a:t>
            </a:r>
            <a:endParaRPr lang="en-US" altLang="en-US" sz="2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Load JSON into a pandas </a:t>
            </a:r>
            <a:r>
              <a:rPr lang="en-US" alt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DataFrame</a:t>
            </a:r>
            <a:endParaRPr lang="en-US" altLang="en-US" sz="2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alt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pd.read_json</a:t>
            </a:r>
            <a:r>
              <a:rPr lang="en-US" alt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alt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data.json</a:t>
            </a:r>
            <a:r>
              <a:rPr lang="en-US" alt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Display the </a:t>
            </a:r>
            <a:r>
              <a:rPr lang="en-US" alt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DataFrame</a:t>
            </a:r>
            <a:endParaRPr lang="en-US" altLang="en-US" sz="2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alt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df.head</a:t>
            </a:r>
            <a:r>
              <a:rPr lang="en-US" alt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93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Working with SQL Databases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1964"/>
            <a:ext cx="10515600" cy="511728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Often, data resides in relational databases like MySQL, PostgreSQL, or SQLite. Data scientists need to query these databases to retrieve data for analysis.</a:t>
            </a:r>
          </a:p>
          <a:p>
            <a:r>
              <a:rPr lang="en-US" altLang="en-US" dirty="0"/>
              <a:t>Reading Data from SQL Databases in Python: You can use the </a:t>
            </a:r>
            <a:r>
              <a:rPr lang="en-US" altLang="en-US" dirty="0" err="1"/>
              <a:t>pandas.read_sql</a:t>
            </a:r>
            <a:r>
              <a:rPr lang="en-US" altLang="en-US" dirty="0"/>
              <a:t>() function along with a database connection to load data from a SQL database. </a:t>
            </a:r>
            <a:endParaRPr lang="en-US" altLang="en-US" dirty="0" smtClean="0"/>
          </a:p>
          <a:p>
            <a:pPr lvl="1"/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sqlite3</a:t>
            </a:r>
          </a:p>
          <a:p>
            <a:pPr lvl="1"/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pandas as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Establish a connection to the database</a:t>
            </a:r>
          </a:p>
          <a:p>
            <a:pPr lvl="1"/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conn = sqlite3.connect('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database.db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lvl="1"/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Execute a SQL query and load the result into a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DataFrame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pd.read_sql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("SELECT * FROM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my_table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conn)</a:t>
            </a:r>
          </a:p>
          <a:p>
            <a:pPr lvl="1"/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Display the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DataFrame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df.head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lvl="1"/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Close the connection</a:t>
            </a:r>
          </a:p>
          <a:p>
            <a:pPr lvl="1"/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conn.close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alt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9105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HDF5 Files for Large Datasets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HDF5 is a file format used for storing large datasets, often used in scientific computing. It can store large, multidimensional data in a compact form, making it suitable for big data applications.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h5py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Open an HDF5 file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with h5py.File('data.h5', 'r') as f: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 Access a specific dataset within the file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data = f['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dataset_name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'][:]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print(data)</a:t>
            </a:r>
          </a:p>
          <a:p>
            <a:pPr marL="0" indent="0">
              <a:buNone/>
            </a:pPr>
            <a:r>
              <a:rPr lang="en-US" altLang="en-US" dirty="0"/>
              <a:t>Working with HDF5 Files in Python: h5py or pandas can be used to read HDF5 files 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import h5py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457200" lvl="1" indent="0">
              <a:buNone/>
            </a:pPr>
            <a:r>
              <a:rPr lang="en-US" altLang="en-US" dirty="0" smtClean="0"/>
              <a:t>#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 an HDF5 file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with h5py.File('data.h5', 'r') as f: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 Access a specific dataset within the file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data = f['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dataset_name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'][:]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print(data)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8920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Scraping the Web for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the data you need isn’t available in files, databases, or APIs. In such cases, web scraping is an essential technique used to extract data from websites. Web scraping is a method for programmatically retrieving information from web pages and structuring it for analysis.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8367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1302</Words>
  <Application>Microsoft Office PowerPoint</Application>
  <PresentationFormat>Widescreen</PresentationFormat>
  <Paragraphs>157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Courier New</vt:lpstr>
      <vt:lpstr>Office Theme</vt:lpstr>
      <vt:lpstr>Working with data: Reading Files, Scraping the Web </vt:lpstr>
      <vt:lpstr>Introduction</vt:lpstr>
      <vt:lpstr>Reading Files in Data Science</vt:lpstr>
      <vt:lpstr>Working with CSV Files</vt:lpstr>
      <vt:lpstr>Handling Excel Files</vt:lpstr>
      <vt:lpstr>Working with JSON Files</vt:lpstr>
      <vt:lpstr>Working with SQL Databases</vt:lpstr>
      <vt:lpstr>HDF5 Files for Large Datasets</vt:lpstr>
      <vt:lpstr>Scraping the Web for Data</vt:lpstr>
      <vt:lpstr>Web Scraping with Python</vt:lpstr>
      <vt:lpstr>Using BeautifulSoup for Parsing</vt:lpstr>
      <vt:lpstr>Scraping Dynamic Websites (JavaScript)</vt:lpstr>
      <vt:lpstr>Ethical Considerations in Web Scraping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data: Reading Files, Scraping the Web</dc:title>
  <dc:creator>cse</dc:creator>
  <cp:lastModifiedBy>cse</cp:lastModifiedBy>
  <cp:revision>7</cp:revision>
  <dcterms:created xsi:type="dcterms:W3CDTF">2025-02-18T07:15:48Z</dcterms:created>
  <dcterms:modified xsi:type="dcterms:W3CDTF">2025-02-18T08:50:56Z</dcterms:modified>
</cp:coreProperties>
</file>