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536EA-BC5C-49ED-ABA8-DA04182B86CC}" type="datetimeFigureOut">
              <a:rPr lang="en-IN" smtClean="0"/>
              <a:t>17-02-2025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99F37-EF35-405A-8908-C8290B85503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15004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536EA-BC5C-49ED-ABA8-DA04182B86CC}" type="datetimeFigureOut">
              <a:rPr lang="en-IN" smtClean="0"/>
              <a:t>17-02-2025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99F37-EF35-405A-8908-C8290B85503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26207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536EA-BC5C-49ED-ABA8-DA04182B86CC}" type="datetimeFigureOut">
              <a:rPr lang="en-IN" smtClean="0"/>
              <a:t>17-02-2025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99F37-EF35-405A-8908-C8290B85503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49653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536EA-BC5C-49ED-ABA8-DA04182B86CC}" type="datetimeFigureOut">
              <a:rPr lang="en-IN" smtClean="0"/>
              <a:t>17-02-2025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99F37-EF35-405A-8908-C8290B85503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5732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536EA-BC5C-49ED-ABA8-DA04182B86CC}" type="datetimeFigureOut">
              <a:rPr lang="en-IN" smtClean="0"/>
              <a:t>17-02-2025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99F37-EF35-405A-8908-C8290B85503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52472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536EA-BC5C-49ED-ABA8-DA04182B86CC}" type="datetimeFigureOut">
              <a:rPr lang="en-IN" smtClean="0"/>
              <a:t>17-02-2025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99F37-EF35-405A-8908-C8290B85503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69005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536EA-BC5C-49ED-ABA8-DA04182B86CC}" type="datetimeFigureOut">
              <a:rPr lang="en-IN" smtClean="0"/>
              <a:t>17-02-2025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99F37-EF35-405A-8908-C8290B85503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19133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536EA-BC5C-49ED-ABA8-DA04182B86CC}" type="datetimeFigureOut">
              <a:rPr lang="en-IN" smtClean="0"/>
              <a:t>17-02-2025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99F37-EF35-405A-8908-C8290B85503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69627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536EA-BC5C-49ED-ABA8-DA04182B86CC}" type="datetimeFigureOut">
              <a:rPr lang="en-IN" smtClean="0"/>
              <a:t>17-02-2025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99F37-EF35-405A-8908-C8290B85503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65648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536EA-BC5C-49ED-ABA8-DA04182B86CC}" type="datetimeFigureOut">
              <a:rPr lang="en-IN" smtClean="0"/>
              <a:t>17-02-2025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99F37-EF35-405A-8908-C8290B85503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27653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536EA-BC5C-49ED-ABA8-DA04182B86CC}" type="datetimeFigureOut">
              <a:rPr lang="en-IN" smtClean="0"/>
              <a:t>17-02-2025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99F37-EF35-405A-8908-C8290B85503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7871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2536EA-BC5C-49ED-ABA8-DA04182B86CC}" type="datetimeFigureOut">
              <a:rPr lang="en-IN" smtClean="0"/>
              <a:t>17-02-2025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F99F37-EF35-405A-8908-C8290B85503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15862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Visualizing Data: Bar Charts, Line Charts, Scatterplots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Prof. Savita Sheoran</a:t>
            </a:r>
          </a:p>
          <a:p>
            <a:r>
              <a:rPr lang="en-US" dirty="0" smtClean="0"/>
              <a:t>Indira Gandhi University Meerpur</a:t>
            </a:r>
            <a:endParaRPr lang="en-IN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0063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Visualizing Data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dirty="0" smtClean="0"/>
              <a:t>Visualizing data is a powerful way to communicate insights clearly and effectively. Bar charts, line charts, and scatterplots are some of the most common types of data visualizations used for different purposes. Here's a breakdown of each one:</a:t>
            </a:r>
          </a:p>
          <a:p>
            <a:r>
              <a:rPr lang="en-US" b="1" dirty="0" smtClean="0"/>
              <a:t>Bar Charts</a:t>
            </a:r>
          </a:p>
          <a:p>
            <a:pPr lvl="1"/>
            <a:r>
              <a:rPr lang="en-US" b="1" dirty="0" smtClean="0"/>
              <a:t>Purpose</a:t>
            </a:r>
            <a:r>
              <a:rPr lang="en-US" dirty="0" smtClean="0"/>
              <a:t>: Bar charts are used to compare different categories or groups of data.</a:t>
            </a:r>
          </a:p>
          <a:p>
            <a:pPr lvl="1"/>
            <a:r>
              <a:rPr lang="en-US" b="1" dirty="0" smtClean="0"/>
              <a:t>Structure</a:t>
            </a:r>
            <a:r>
              <a:rPr lang="en-US" dirty="0" smtClean="0"/>
              <a:t>: Consists of bars where the length (or height) of each bar represents the value of a specific category.</a:t>
            </a:r>
          </a:p>
          <a:p>
            <a:pPr lvl="1"/>
            <a:r>
              <a:rPr lang="en-US" b="1" dirty="0" smtClean="0"/>
              <a:t>When to Use</a:t>
            </a:r>
            <a:r>
              <a:rPr lang="en-US" dirty="0" smtClean="0"/>
              <a:t>:</a:t>
            </a:r>
          </a:p>
          <a:p>
            <a:pPr lvl="2"/>
            <a:r>
              <a:rPr lang="en-US" dirty="0" smtClean="0"/>
              <a:t>Comparing quantities across different categories.</a:t>
            </a:r>
          </a:p>
          <a:p>
            <a:pPr lvl="2"/>
            <a:r>
              <a:rPr lang="en-US" dirty="0" smtClean="0"/>
              <a:t>Visualizing data that has distinct categories (e.g., sales by region, population by country, etc.).</a:t>
            </a:r>
          </a:p>
          <a:p>
            <a:pPr lvl="1"/>
            <a:r>
              <a:rPr lang="en-US" b="1" dirty="0" smtClean="0"/>
              <a:t>Types</a:t>
            </a:r>
            <a:r>
              <a:rPr lang="en-US" dirty="0" smtClean="0"/>
              <a:t>:</a:t>
            </a:r>
          </a:p>
          <a:p>
            <a:pPr lvl="2"/>
            <a:r>
              <a:rPr lang="en-US" b="1" dirty="0" smtClean="0"/>
              <a:t>Vertical bar chart</a:t>
            </a:r>
            <a:r>
              <a:rPr lang="en-US" dirty="0" smtClean="0"/>
              <a:t>: Bars go up or down.</a:t>
            </a:r>
          </a:p>
          <a:p>
            <a:pPr lvl="2"/>
            <a:r>
              <a:rPr lang="en-US" b="1" dirty="0" smtClean="0"/>
              <a:t>Horizontal bar chart</a:t>
            </a:r>
            <a:r>
              <a:rPr lang="en-US" dirty="0" smtClean="0"/>
              <a:t>: Bars go left or right.</a:t>
            </a:r>
          </a:p>
          <a:p>
            <a:pPr lvl="1"/>
            <a:r>
              <a:rPr lang="en-US" b="1" dirty="0" smtClean="0"/>
              <a:t>Example</a:t>
            </a:r>
            <a:r>
              <a:rPr lang="en-US" dirty="0" smtClean="0"/>
              <a:t>: Comparing the sales of different products.</a:t>
            </a:r>
          </a:p>
          <a:p>
            <a:pPr algn="just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29267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 Chart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92572"/>
            <a:ext cx="5034094" cy="4784391"/>
          </a:xfrm>
        </p:spPr>
        <p:txBody>
          <a:bodyPr>
            <a:noAutofit/>
          </a:bodyPr>
          <a:lstStyle/>
          <a:p>
            <a:r>
              <a:rPr lang="en-IN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import </a:t>
            </a:r>
            <a:r>
              <a:rPr lang="en-IN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matplotlib.pyplot</a:t>
            </a:r>
            <a:r>
              <a:rPr lang="en-IN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en-IN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plt</a:t>
            </a:r>
            <a:endParaRPr lang="en-IN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 Sample data</a:t>
            </a:r>
          </a:p>
          <a:p>
            <a:r>
              <a:rPr lang="en-IN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categories = ['Product A', 'Product B', 'Product C', 'Product D']</a:t>
            </a:r>
          </a:p>
          <a:p>
            <a:r>
              <a:rPr lang="en-IN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sales = [120, 150, 90, 200]</a:t>
            </a:r>
          </a:p>
          <a:p>
            <a:r>
              <a:rPr lang="en-IN" sz="14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 Create bar chart</a:t>
            </a:r>
          </a:p>
          <a:p>
            <a:r>
              <a:rPr lang="en-IN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plt.figure</a:t>
            </a:r>
            <a:r>
              <a:rPr lang="en-IN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IN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figsize</a:t>
            </a:r>
            <a:r>
              <a:rPr lang="en-IN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=(8, 5))</a:t>
            </a:r>
          </a:p>
          <a:p>
            <a:r>
              <a:rPr lang="en-IN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plt.bar</a:t>
            </a:r>
            <a:r>
              <a:rPr lang="en-IN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(categories, sales, </a:t>
            </a:r>
            <a:r>
              <a:rPr lang="en-IN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color</a:t>
            </a:r>
            <a:r>
              <a:rPr lang="en-IN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='</a:t>
            </a:r>
            <a:r>
              <a:rPr lang="en-IN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skyblue</a:t>
            </a:r>
            <a:r>
              <a:rPr lang="en-IN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')</a:t>
            </a:r>
          </a:p>
          <a:p>
            <a:endParaRPr lang="en-IN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 Add titles and labels</a:t>
            </a:r>
          </a:p>
          <a:p>
            <a:r>
              <a:rPr lang="en-IN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plt.title</a:t>
            </a:r>
            <a:r>
              <a:rPr lang="en-IN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('Sales by Product')</a:t>
            </a:r>
          </a:p>
          <a:p>
            <a:r>
              <a:rPr lang="en-IN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plt.xlabel</a:t>
            </a:r>
            <a:r>
              <a:rPr lang="en-IN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('Product')</a:t>
            </a:r>
          </a:p>
          <a:p>
            <a:r>
              <a:rPr lang="en-IN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plt.ylabel</a:t>
            </a:r>
            <a:r>
              <a:rPr lang="en-IN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('Sales')</a:t>
            </a:r>
          </a:p>
          <a:p>
            <a:endParaRPr lang="en-IN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14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 Show the chart</a:t>
            </a:r>
          </a:p>
          <a:p>
            <a:r>
              <a:rPr lang="en-IN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plt.show</a:t>
            </a:r>
            <a:r>
              <a:rPr lang="en-IN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30597" y="2515474"/>
            <a:ext cx="5326093" cy="3601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9740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Line Charts</a:t>
            </a:r>
            <a:br>
              <a:rPr lang="en-US" b="1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Purpose</a:t>
            </a:r>
            <a:r>
              <a:rPr lang="en-US" dirty="0" smtClean="0"/>
              <a:t>: Line charts are ideal for showing trends over time or continuous data.</a:t>
            </a:r>
          </a:p>
          <a:p>
            <a:r>
              <a:rPr lang="en-US" b="1" dirty="0" smtClean="0"/>
              <a:t>Structure</a:t>
            </a:r>
            <a:r>
              <a:rPr lang="en-US" dirty="0" smtClean="0"/>
              <a:t>: Consists of points connected by straight lines, representing data over a continuous variable (usually time).</a:t>
            </a:r>
          </a:p>
          <a:p>
            <a:r>
              <a:rPr lang="en-US" b="1" dirty="0" smtClean="0"/>
              <a:t>When to Use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To show the trend of a variable over time.</a:t>
            </a:r>
          </a:p>
          <a:p>
            <a:pPr lvl="1"/>
            <a:r>
              <a:rPr lang="en-US" dirty="0" smtClean="0"/>
              <a:t>Comparing multiple data series over time.</a:t>
            </a:r>
          </a:p>
          <a:p>
            <a:r>
              <a:rPr lang="en-US" b="1" dirty="0" smtClean="0"/>
              <a:t>Types</a:t>
            </a:r>
            <a:r>
              <a:rPr lang="en-US" dirty="0" smtClean="0"/>
              <a:t>:</a:t>
            </a:r>
          </a:p>
          <a:p>
            <a:pPr lvl="1"/>
            <a:r>
              <a:rPr lang="en-US" b="1" dirty="0" smtClean="0"/>
              <a:t>Single line chart</a:t>
            </a:r>
            <a:r>
              <a:rPr lang="en-US" dirty="0" smtClean="0"/>
              <a:t>: For showing a single data series.</a:t>
            </a:r>
          </a:p>
          <a:p>
            <a:pPr lvl="1"/>
            <a:r>
              <a:rPr lang="en-US" b="1" dirty="0" smtClean="0"/>
              <a:t>Multiple line chart</a:t>
            </a:r>
            <a:r>
              <a:rPr lang="en-US" dirty="0" smtClean="0"/>
              <a:t>: For showing multiple data series.</a:t>
            </a:r>
          </a:p>
          <a:p>
            <a:r>
              <a:rPr lang="en-US" b="1" dirty="0" smtClean="0"/>
              <a:t>Example</a:t>
            </a:r>
            <a:r>
              <a:rPr lang="en-US" dirty="0" smtClean="0"/>
              <a:t>: Tracking the temperature over the course of a week.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46183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806" y="1027906"/>
            <a:ext cx="6183385" cy="5637402"/>
          </a:xfrm>
        </p:spPr>
        <p:txBody>
          <a:bodyPr>
            <a:normAutofit fontScale="70000" lnSpcReduction="20000"/>
          </a:bodyPr>
          <a:lstStyle/>
          <a:p>
            <a:r>
              <a:rPr lang="en-IN" dirty="0"/>
              <a:t>import </a:t>
            </a:r>
            <a:r>
              <a:rPr lang="en-IN" dirty="0" err="1"/>
              <a:t>matplotlib.pyplot</a:t>
            </a:r>
            <a:r>
              <a:rPr lang="en-IN" dirty="0"/>
              <a:t> as </a:t>
            </a:r>
            <a:r>
              <a:rPr lang="en-IN" dirty="0" err="1"/>
              <a:t>plt</a:t>
            </a:r>
            <a:endParaRPr lang="en-IN" dirty="0"/>
          </a:p>
          <a:p>
            <a:pPr marL="0" indent="0">
              <a:buNone/>
            </a:pPr>
            <a:r>
              <a:rPr lang="en-IN" dirty="0"/>
              <a:t/>
            </a:r>
            <a:br>
              <a:rPr lang="en-IN" dirty="0"/>
            </a:br>
            <a:r>
              <a:rPr lang="en-IN" dirty="0">
                <a:solidFill>
                  <a:srgbClr val="C00000"/>
                </a:solidFill>
              </a:rPr>
              <a:t># Sample data</a:t>
            </a:r>
          </a:p>
          <a:p>
            <a:r>
              <a:rPr lang="en-IN" dirty="0"/>
              <a:t>days = ['Monday', 'Tuesday', 'Wednesday', 'Thursday', 'Friday']</a:t>
            </a:r>
          </a:p>
          <a:p>
            <a:r>
              <a:rPr lang="en-IN" dirty="0"/>
              <a:t>temperatures = [22, 24, 23, 25, 26]</a:t>
            </a:r>
          </a:p>
          <a:p>
            <a:r>
              <a:rPr lang="en-IN" dirty="0"/>
              <a:t/>
            </a:r>
            <a:br>
              <a:rPr lang="en-IN" dirty="0"/>
            </a:br>
            <a:r>
              <a:rPr lang="en-IN" dirty="0">
                <a:solidFill>
                  <a:srgbClr val="00B0F0"/>
                </a:solidFill>
              </a:rPr>
              <a:t># Create line chart</a:t>
            </a:r>
          </a:p>
          <a:p>
            <a:r>
              <a:rPr lang="en-IN" dirty="0" err="1"/>
              <a:t>plt.figure</a:t>
            </a:r>
            <a:r>
              <a:rPr lang="en-IN" dirty="0"/>
              <a:t>(</a:t>
            </a:r>
            <a:r>
              <a:rPr lang="en-IN" dirty="0" err="1"/>
              <a:t>figsize</a:t>
            </a:r>
            <a:r>
              <a:rPr lang="en-IN" dirty="0"/>
              <a:t>=(8, 5))</a:t>
            </a:r>
          </a:p>
          <a:p>
            <a:r>
              <a:rPr lang="en-IN" dirty="0" err="1"/>
              <a:t>plt.plot</a:t>
            </a:r>
            <a:r>
              <a:rPr lang="en-IN" dirty="0"/>
              <a:t>(days, temperatures, marker='o', </a:t>
            </a:r>
            <a:r>
              <a:rPr lang="en-IN" dirty="0" err="1"/>
              <a:t>color</a:t>
            </a:r>
            <a:r>
              <a:rPr lang="en-IN" dirty="0"/>
              <a:t>='orange')</a:t>
            </a:r>
          </a:p>
          <a:p>
            <a:pPr marL="0" indent="0">
              <a:buNone/>
            </a:pPr>
            <a:r>
              <a:rPr lang="en-IN" dirty="0"/>
              <a:t/>
            </a:r>
            <a:br>
              <a:rPr lang="en-IN" dirty="0"/>
            </a:br>
            <a:r>
              <a:rPr lang="en-IN" dirty="0">
                <a:solidFill>
                  <a:srgbClr val="00B050"/>
                </a:solidFill>
              </a:rPr>
              <a:t># Add titles and labels</a:t>
            </a:r>
          </a:p>
          <a:p>
            <a:r>
              <a:rPr lang="en-IN" dirty="0" err="1"/>
              <a:t>plt.title</a:t>
            </a:r>
            <a:r>
              <a:rPr lang="en-IN" dirty="0"/>
              <a:t>('Temperature Over the Week')</a:t>
            </a:r>
          </a:p>
          <a:p>
            <a:r>
              <a:rPr lang="en-IN" dirty="0" err="1"/>
              <a:t>plt.xlabel</a:t>
            </a:r>
            <a:r>
              <a:rPr lang="en-IN" dirty="0"/>
              <a:t>('Day')</a:t>
            </a:r>
          </a:p>
          <a:p>
            <a:r>
              <a:rPr lang="en-IN" dirty="0" err="1"/>
              <a:t>plt.ylabel</a:t>
            </a:r>
            <a:r>
              <a:rPr lang="en-IN" dirty="0"/>
              <a:t>('Temperature (°C)')</a:t>
            </a:r>
          </a:p>
          <a:p>
            <a:pPr marL="0" indent="0">
              <a:buNone/>
            </a:pPr>
            <a:r>
              <a:rPr lang="en-IN" dirty="0">
                <a:solidFill>
                  <a:srgbClr val="0070C0"/>
                </a:solidFill>
              </a:rPr>
              <a:t/>
            </a:r>
            <a:br>
              <a:rPr lang="en-IN" dirty="0">
                <a:solidFill>
                  <a:srgbClr val="0070C0"/>
                </a:solidFill>
              </a:rPr>
            </a:br>
            <a:r>
              <a:rPr lang="en-IN" dirty="0">
                <a:solidFill>
                  <a:srgbClr val="0070C0"/>
                </a:solidFill>
              </a:rPr>
              <a:t># Show the chart</a:t>
            </a:r>
          </a:p>
          <a:p>
            <a:r>
              <a:rPr lang="en-IN" dirty="0" err="1"/>
              <a:t>plt.show</a:t>
            </a:r>
            <a:r>
              <a:rPr lang="en-IN" dirty="0"/>
              <a:t>()</a:t>
            </a:r>
          </a:p>
          <a:p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6356" y="2269553"/>
            <a:ext cx="5509809" cy="3699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07913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Scatterplots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Purpose</a:t>
            </a:r>
            <a:r>
              <a:rPr lang="en-US" dirty="0" smtClean="0"/>
              <a:t>: Scatterplots are used to show the relationship between two continuous variables.</a:t>
            </a:r>
          </a:p>
          <a:p>
            <a:r>
              <a:rPr lang="en-US" b="1" dirty="0" smtClean="0"/>
              <a:t>Structure</a:t>
            </a:r>
            <a:r>
              <a:rPr lang="en-US" dirty="0" smtClean="0"/>
              <a:t>: Each point on the plot represents an individual data point, with its position determined by the values of two variables.</a:t>
            </a:r>
          </a:p>
          <a:p>
            <a:r>
              <a:rPr lang="en-US" b="1" dirty="0" smtClean="0"/>
              <a:t>When to Use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To identify patterns, correlations, or trends between two variables.</a:t>
            </a:r>
          </a:p>
          <a:p>
            <a:pPr lvl="1"/>
            <a:r>
              <a:rPr lang="en-US" dirty="0" smtClean="0"/>
              <a:t>Spotting outliers or clusters in the data.</a:t>
            </a:r>
          </a:p>
          <a:p>
            <a:r>
              <a:rPr lang="en-US" b="1" dirty="0" smtClean="0"/>
              <a:t>Types</a:t>
            </a:r>
            <a:r>
              <a:rPr lang="en-US" dirty="0" smtClean="0"/>
              <a:t>:</a:t>
            </a:r>
          </a:p>
          <a:p>
            <a:pPr lvl="1"/>
            <a:r>
              <a:rPr lang="en-US" b="1" dirty="0" smtClean="0"/>
              <a:t>Simple scatterplot</a:t>
            </a:r>
            <a:r>
              <a:rPr lang="en-US" dirty="0" smtClean="0"/>
              <a:t>: Shows the relationship between two variables.</a:t>
            </a:r>
          </a:p>
          <a:p>
            <a:pPr lvl="1"/>
            <a:r>
              <a:rPr lang="en-US" b="1" dirty="0" smtClean="0"/>
              <a:t>Bubble chart</a:t>
            </a:r>
            <a:r>
              <a:rPr lang="en-US" dirty="0" smtClean="0"/>
              <a:t>: A variation where a third variable is represented by the size of the dots.</a:t>
            </a:r>
          </a:p>
          <a:p>
            <a:r>
              <a:rPr lang="en-US" b="1" dirty="0" smtClean="0"/>
              <a:t>Example</a:t>
            </a:r>
            <a:r>
              <a:rPr lang="en-US" dirty="0" smtClean="0"/>
              <a:t>: Visualizing the relationship between study time and test scores.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576903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Example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446864" cy="4784900"/>
          </a:xfrm>
        </p:spPr>
        <p:txBody>
          <a:bodyPr>
            <a:normAutofit fontScale="47500" lnSpcReduction="20000"/>
          </a:bodyPr>
          <a:lstStyle/>
          <a:p>
            <a:r>
              <a:rPr lang="en-IN" dirty="0" smtClean="0"/>
              <a:t>import </a:t>
            </a:r>
            <a:r>
              <a:rPr lang="en-IN" dirty="0" err="1" smtClean="0"/>
              <a:t>matplotlib.pyplot</a:t>
            </a:r>
            <a:r>
              <a:rPr lang="en-IN" dirty="0" smtClean="0"/>
              <a:t> as </a:t>
            </a:r>
            <a:r>
              <a:rPr lang="en-IN" dirty="0" err="1" smtClean="0"/>
              <a:t>plt</a:t>
            </a:r>
            <a:endParaRPr lang="en-IN" dirty="0" smtClean="0"/>
          </a:p>
          <a:p>
            <a:endParaRPr lang="en-IN" dirty="0" smtClean="0"/>
          </a:p>
          <a:p>
            <a:r>
              <a:rPr lang="en-IN" dirty="0" smtClean="0">
                <a:solidFill>
                  <a:srgbClr val="0070C0"/>
                </a:solidFill>
              </a:rPr>
              <a:t># Sample data</a:t>
            </a:r>
          </a:p>
          <a:p>
            <a:r>
              <a:rPr lang="en-IN" dirty="0" err="1" smtClean="0"/>
              <a:t>study_time</a:t>
            </a:r>
            <a:r>
              <a:rPr lang="en-IN" dirty="0" smtClean="0"/>
              <a:t> = [1, 2, 3, 4, 5, 6, 7, 8, 9, 10]</a:t>
            </a:r>
          </a:p>
          <a:p>
            <a:r>
              <a:rPr lang="en-IN" dirty="0" err="1" smtClean="0"/>
              <a:t>test_scores</a:t>
            </a:r>
            <a:r>
              <a:rPr lang="en-IN" dirty="0" smtClean="0"/>
              <a:t> = [52, 56, 58, 61, 65, 68, 70, 73, 75, 80]</a:t>
            </a:r>
          </a:p>
          <a:p>
            <a:endParaRPr lang="en-IN" dirty="0" smtClean="0"/>
          </a:p>
          <a:p>
            <a:r>
              <a:rPr lang="en-IN" dirty="0" smtClean="0">
                <a:solidFill>
                  <a:srgbClr val="C00000"/>
                </a:solidFill>
              </a:rPr>
              <a:t># Create scatterplot</a:t>
            </a:r>
          </a:p>
          <a:p>
            <a:r>
              <a:rPr lang="en-IN" dirty="0" err="1" smtClean="0"/>
              <a:t>plt.figure</a:t>
            </a:r>
            <a:r>
              <a:rPr lang="en-IN" dirty="0" smtClean="0"/>
              <a:t>(</a:t>
            </a:r>
            <a:r>
              <a:rPr lang="en-IN" dirty="0" err="1" smtClean="0"/>
              <a:t>figsize</a:t>
            </a:r>
            <a:r>
              <a:rPr lang="en-IN" dirty="0" smtClean="0"/>
              <a:t>=(8, 5))</a:t>
            </a:r>
          </a:p>
          <a:p>
            <a:r>
              <a:rPr lang="en-IN" dirty="0" err="1" smtClean="0"/>
              <a:t>plt.scatter</a:t>
            </a:r>
            <a:r>
              <a:rPr lang="en-IN" dirty="0" smtClean="0"/>
              <a:t>(</a:t>
            </a:r>
            <a:r>
              <a:rPr lang="en-IN" dirty="0" err="1" smtClean="0"/>
              <a:t>study_time</a:t>
            </a:r>
            <a:r>
              <a:rPr lang="en-IN" dirty="0" smtClean="0"/>
              <a:t>, </a:t>
            </a:r>
            <a:r>
              <a:rPr lang="en-IN" dirty="0" err="1" smtClean="0"/>
              <a:t>test_scores</a:t>
            </a:r>
            <a:r>
              <a:rPr lang="en-IN" dirty="0" smtClean="0"/>
              <a:t>, </a:t>
            </a:r>
            <a:r>
              <a:rPr lang="en-IN" dirty="0" err="1" smtClean="0"/>
              <a:t>color</a:t>
            </a:r>
            <a:r>
              <a:rPr lang="en-IN" dirty="0" smtClean="0"/>
              <a:t>='green')</a:t>
            </a:r>
          </a:p>
          <a:p>
            <a:endParaRPr lang="en-IN" dirty="0" smtClean="0"/>
          </a:p>
          <a:p>
            <a:r>
              <a:rPr lang="en-IN" dirty="0" smtClean="0"/>
              <a:t># </a:t>
            </a:r>
            <a:r>
              <a:rPr lang="en-IN" dirty="0" smtClean="0">
                <a:solidFill>
                  <a:srgbClr val="00B0F0"/>
                </a:solidFill>
              </a:rPr>
              <a:t>Add titles and labels</a:t>
            </a:r>
          </a:p>
          <a:p>
            <a:r>
              <a:rPr lang="en-IN" dirty="0" err="1" smtClean="0"/>
              <a:t>plt.title</a:t>
            </a:r>
            <a:r>
              <a:rPr lang="en-IN" dirty="0" smtClean="0"/>
              <a:t>('Study Time vs Test Scores')</a:t>
            </a:r>
          </a:p>
          <a:p>
            <a:r>
              <a:rPr lang="en-IN" dirty="0" err="1" smtClean="0"/>
              <a:t>plt.xlabel</a:t>
            </a:r>
            <a:r>
              <a:rPr lang="en-IN" dirty="0" smtClean="0"/>
              <a:t>('Study Time (hours)')</a:t>
            </a:r>
          </a:p>
          <a:p>
            <a:r>
              <a:rPr lang="en-IN" dirty="0" err="1" smtClean="0"/>
              <a:t>plt.ylabel</a:t>
            </a:r>
            <a:r>
              <a:rPr lang="en-IN" dirty="0" smtClean="0"/>
              <a:t>('Test Scores')</a:t>
            </a:r>
          </a:p>
          <a:p>
            <a:endParaRPr lang="en-IN" dirty="0" smtClean="0"/>
          </a:p>
          <a:p>
            <a:r>
              <a:rPr lang="en-IN" b="1" dirty="0" smtClean="0"/>
              <a:t># Show the chart</a:t>
            </a:r>
          </a:p>
          <a:p>
            <a:r>
              <a:rPr lang="en-IN" dirty="0" err="1" smtClean="0"/>
              <a:t>plt.show</a:t>
            </a:r>
            <a:r>
              <a:rPr lang="en-IN" dirty="0" smtClean="0"/>
              <a:t>()</a:t>
            </a:r>
          </a:p>
          <a:p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9729" y="1979700"/>
            <a:ext cx="6534150" cy="447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18213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630</Words>
  <Application>Microsoft Office PowerPoint</Application>
  <PresentationFormat>Widescreen</PresentationFormat>
  <Paragraphs>83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Visualizing Data: Bar Charts, Line Charts, Scatterplots</vt:lpstr>
      <vt:lpstr>Visualizing Data</vt:lpstr>
      <vt:lpstr>Bar Chart</vt:lpstr>
      <vt:lpstr>Line Charts </vt:lpstr>
      <vt:lpstr> </vt:lpstr>
      <vt:lpstr>Scatterplots</vt:lpstr>
      <vt:lpstr>Example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Visualizing Data: Bar Charts, Line Charts, Scatterplots</dc:title>
  <dc:creator>cse</dc:creator>
  <cp:lastModifiedBy>cse</cp:lastModifiedBy>
  <cp:revision>3</cp:revision>
  <dcterms:created xsi:type="dcterms:W3CDTF">2025-02-17T06:37:32Z</dcterms:created>
  <dcterms:modified xsi:type="dcterms:W3CDTF">2025-02-17T06:48:55Z</dcterms:modified>
</cp:coreProperties>
</file>