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3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858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705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67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924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9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550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45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58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688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602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B1A01-3918-4020-BEE4-2DFB2A7F865D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75AD6-652E-40B4-9DC4-77DD4BB30D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35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Scikit</a:t>
            </a:r>
            <a:r>
              <a:rPr lang="en-IN" dirty="0" smtClean="0"/>
              <a:t>-learn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272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Hyperparameter</a:t>
            </a:r>
            <a:r>
              <a:rPr lang="en-IN" dirty="0" smtClean="0"/>
              <a:t> Tuning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One of the most important aspects of building machine learning models is tuning </a:t>
            </a:r>
            <a:r>
              <a:rPr lang="en-US" dirty="0" err="1" smtClean="0"/>
              <a:t>hyperparameters</a:t>
            </a:r>
            <a:r>
              <a:rPr lang="en-US" dirty="0" smtClean="0"/>
              <a:t> to improve model performance. </a:t>
            </a:r>
            <a:r>
              <a:rPr lang="en-US" dirty="0" err="1" smtClean="0"/>
              <a:t>Scikit</a:t>
            </a:r>
            <a:r>
              <a:rPr lang="en-US" dirty="0" smtClean="0"/>
              <a:t>-learn provides tools like </a:t>
            </a:r>
            <a:r>
              <a:rPr lang="en-US" b="1" dirty="0" err="1" smtClean="0"/>
              <a:t>GridSearchCV</a:t>
            </a:r>
            <a:r>
              <a:rPr lang="en-US" dirty="0" smtClean="0"/>
              <a:t> and </a:t>
            </a:r>
            <a:r>
              <a:rPr lang="en-US" b="1" dirty="0" err="1" smtClean="0"/>
              <a:t>RandomizedSearchCV</a:t>
            </a:r>
            <a:r>
              <a:rPr lang="en-US" dirty="0" smtClean="0"/>
              <a:t> to automate </a:t>
            </a:r>
            <a:r>
              <a:rPr lang="en-US" dirty="0" err="1" smtClean="0"/>
              <a:t>hyperparameter</a:t>
            </a:r>
            <a:r>
              <a:rPr lang="en-US" dirty="0" smtClean="0"/>
              <a:t> tuning.</a:t>
            </a:r>
          </a:p>
          <a:p>
            <a:r>
              <a:rPr lang="en-US" dirty="0" smtClean="0"/>
              <a:t>For example, here’s how you can use </a:t>
            </a:r>
            <a:r>
              <a:rPr lang="en-US" b="1" dirty="0" err="1" smtClean="0"/>
              <a:t>GridSearchCV</a:t>
            </a:r>
            <a:r>
              <a:rPr lang="en-US" dirty="0" smtClean="0"/>
              <a:t> to tune the </a:t>
            </a:r>
            <a:r>
              <a:rPr lang="en-US" dirty="0" err="1" smtClean="0"/>
              <a:t>hyperparameter</a:t>
            </a:r>
            <a:r>
              <a:rPr lang="en-US" dirty="0" smtClean="0"/>
              <a:t> for </a:t>
            </a:r>
            <a:r>
              <a:rPr lang="en-US" b="1" dirty="0" smtClean="0"/>
              <a:t>K-Nearest Neighbors</a:t>
            </a:r>
            <a:r>
              <a:rPr lang="en-US" dirty="0" smtClean="0"/>
              <a:t> (number of neighbors):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sklearn.model_selection</a:t>
            </a:r>
            <a:r>
              <a:rPr lang="en-IN" dirty="0" smtClean="0"/>
              <a:t> import </a:t>
            </a:r>
            <a:r>
              <a:rPr lang="en-IN" dirty="0" err="1" smtClean="0"/>
              <a:t>GridSearchCV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# Define the parameter grid</a:t>
            </a:r>
          </a:p>
          <a:p>
            <a:pPr lvl="1"/>
            <a:r>
              <a:rPr lang="en-IN" dirty="0" smtClean="0"/>
              <a:t> </a:t>
            </a:r>
            <a:r>
              <a:rPr lang="en-IN" dirty="0" err="1" smtClean="0"/>
              <a:t>param_grid</a:t>
            </a:r>
            <a:r>
              <a:rPr lang="en-IN" dirty="0" smtClean="0"/>
              <a:t> = {'</a:t>
            </a:r>
            <a:r>
              <a:rPr lang="en-IN" dirty="0" err="1" smtClean="0"/>
              <a:t>n_neighbors</a:t>
            </a:r>
            <a:r>
              <a:rPr lang="en-IN" dirty="0" smtClean="0"/>
              <a:t>': [1, 3, 5, 7, 9]}</a:t>
            </a:r>
          </a:p>
          <a:p>
            <a:pPr lvl="1"/>
            <a:r>
              <a:rPr lang="en-IN" dirty="0" smtClean="0"/>
              <a:t> # Create a </a:t>
            </a:r>
            <a:r>
              <a:rPr lang="en-IN" dirty="0" err="1" smtClean="0"/>
              <a:t>GridSearchCV</a:t>
            </a:r>
            <a:r>
              <a:rPr lang="en-IN" dirty="0" smtClean="0"/>
              <a:t> object </a:t>
            </a:r>
          </a:p>
          <a:p>
            <a:pPr lvl="1"/>
            <a:r>
              <a:rPr lang="en-IN" dirty="0" err="1" smtClean="0"/>
              <a:t>grid_search</a:t>
            </a:r>
            <a:r>
              <a:rPr lang="en-IN" dirty="0" smtClean="0"/>
              <a:t> = </a:t>
            </a:r>
            <a:r>
              <a:rPr lang="en-IN" dirty="0" err="1" smtClean="0"/>
              <a:t>GridSearchCV</a:t>
            </a:r>
            <a:r>
              <a:rPr lang="en-IN" dirty="0" smtClean="0"/>
              <a:t>(</a:t>
            </a:r>
            <a:r>
              <a:rPr lang="en-IN" dirty="0" err="1" smtClean="0"/>
              <a:t>KNeighborsClassifier</a:t>
            </a:r>
            <a:r>
              <a:rPr lang="en-IN" dirty="0" smtClean="0"/>
              <a:t>(), </a:t>
            </a:r>
            <a:r>
              <a:rPr lang="en-IN" dirty="0" err="1" smtClean="0"/>
              <a:t>param_grid</a:t>
            </a:r>
            <a:r>
              <a:rPr lang="en-IN" dirty="0" smtClean="0"/>
              <a:t>, cv=5) </a:t>
            </a:r>
          </a:p>
          <a:p>
            <a:pPr lvl="1"/>
            <a:r>
              <a:rPr lang="en-IN" dirty="0" smtClean="0"/>
              <a:t># Fit the model with the best </a:t>
            </a:r>
            <a:r>
              <a:rPr lang="en-IN" dirty="0" err="1" smtClean="0"/>
              <a:t>hyperparameters</a:t>
            </a:r>
            <a:r>
              <a:rPr lang="en-IN" dirty="0" smtClean="0"/>
              <a:t> </a:t>
            </a:r>
          </a:p>
          <a:p>
            <a:pPr lvl="1"/>
            <a:r>
              <a:rPr lang="en-IN" dirty="0" err="1" smtClean="0"/>
              <a:t>grid_search.fit</a:t>
            </a:r>
            <a:r>
              <a:rPr lang="en-IN" dirty="0" smtClean="0"/>
              <a:t>(</a:t>
            </a:r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) </a:t>
            </a:r>
          </a:p>
          <a:p>
            <a:pPr lvl="1"/>
            <a:r>
              <a:rPr lang="en-IN" dirty="0" smtClean="0"/>
              <a:t># Best parameters and score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f"Best</a:t>
            </a:r>
            <a:r>
              <a:rPr lang="en-IN" dirty="0" smtClean="0"/>
              <a:t> parameters: {</a:t>
            </a:r>
            <a:r>
              <a:rPr lang="en-IN" dirty="0" err="1" smtClean="0"/>
              <a:t>grid_search.best_params</a:t>
            </a:r>
            <a:r>
              <a:rPr lang="en-IN" dirty="0" smtClean="0"/>
              <a:t>_}")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f"Best</a:t>
            </a:r>
            <a:r>
              <a:rPr lang="en-IN" dirty="0" smtClean="0"/>
              <a:t> cross-validation score: {</a:t>
            </a:r>
            <a:r>
              <a:rPr lang="en-IN" dirty="0" err="1" smtClean="0"/>
              <a:t>grid_search.best_score</a:t>
            </a:r>
            <a:r>
              <a:rPr lang="en-IN" dirty="0" smtClean="0"/>
              <a:t>_}")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608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Scikit</a:t>
            </a:r>
            <a:r>
              <a:rPr lang="en-US" dirty="0" smtClean="0"/>
              <a:t>-learn is an incredibly versatile and user-friendly library for machine learning in Python. Whether you are working on classification, regression, clustering, or any other machine learning task, </a:t>
            </a:r>
            <a:r>
              <a:rPr lang="en-US" dirty="0" err="1" smtClean="0"/>
              <a:t>Scikit</a:t>
            </a:r>
            <a:r>
              <a:rPr lang="en-US" dirty="0" smtClean="0"/>
              <a:t>-learn provides easy-to-use tools and algorithms to make the process faster and more efficient. Its wide range of preprocessing tools, model selection algorithms, and evaluation metrics makes it a go-to choice for machine learning practitioners.</a:t>
            </a:r>
          </a:p>
          <a:p>
            <a:r>
              <a:rPr lang="en-US" dirty="0" smtClean="0"/>
              <a:t>The basic workflow for building machine learning models with </a:t>
            </a:r>
            <a:r>
              <a:rPr lang="en-US" dirty="0" err="1" smtClean="0"/>
              <a:t>Scikit</a:t>
            </a:r>
            <a:r>
              <a:rPr lang="en-US" dirty="0" smtClean="0"/>
              <a:t>-learn includes data loading, preprocessing, model training, evaluation, and </a:t>
            </a:r>
            <a:r>
              <a:rPr lang="en-US" dirty="0" err="1" smtClean="0"/>
              <a:t>hyperparameter</a:t>
            </a:r>
            <a:r>
              <a:rPr lang="en-US" dirty="0" smtClean="0"/>
              <a:t> tuning. As you continue your journey with machine learning, </a:t>
            </a:r>
            <a:r>
              <a:rPr lang="en-US" dirty="0" err="1" smtClean="0"/>
              <a:t>Scikit</a:t>
            </a:r>
            <a:r>
              <a:rPr lang="en-US" dirty="0" smtClean="0"/>
              <a:t>-learn will serve as a powerful and indispensable tool in your toolkit.</a:t>
            </a:r>
          </a:p>
          <a:p>
            <a:r>
              <a:rPr lang="en-US" smtClean="0"/>
              <a:t>In the next chapter, we will explore more advanced topics such as ensemble methods, neural networks, and model deployment.</a:t>
            </a:r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97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</a:t>
            </a:r>
            <a:r>
              <a:rPr lang="en-IN" dirty="0" err="1" smtClean="0"/>
              <a:t>Scikit</a:t>
            </a:r>
            <a:r>
              <a:rPr lang="en-IN" dirty="0" smtClean="0"/>
              <a:t>-learn?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Scikit</a:t>
            </a:r>
            <a:r>
              <a:rPr lang="en-US" dirty="0" smtClean="0"/>
              <a:t>-learn is an open-source machine learning library for Python that provides simple and efficient tools for data mining and data analysis. It builds on top of other popular Python libraries such as </a:t>
            </a:r>
            <a:r>
              <a:rPr lang="en-US" b="1" dirty="0" err="1" smtClean="0"/>
              <a:t>NumPy</a:t>
            </a:r>
            <a:r>
              <a:rPr lang="en-US" dirty="0" smtClean="0"/>
              <a:t>, </a:t>
            </a:r>
            <a:r>
              <a:rPr lang="en-US" b="1" dirty="0" err="1" smtClean="0"/>
              <a:t>SciPy</a:t>
            </a:r>
            <a:r>
              <a:rPr lang="en-US" dirty="0" smtClean="0"/>
              <a:t>, and </a:t>
            </a:r>
            <a:r>
              <a:rPr lang="en-US" b="1" dirty="0" err="1" smtClean="0"/>
              <a:t>matplotlib</a:t>
            </a:r>
            <a:r>
              <a:rPr lang="en-US" dirty="0" smtClean="0"/>
              <a:t>. </a:t>
            </a:r>
            <a:r>
              <a:rPr lang="en-US" dirty="0" err="1" smtClean="0"/>
              <a:t>Scikit</a:t>
            </a:r>
            <a:r>
              <a:rPr lang="en-US" dirty="0" smtClean="0"/>
              <a:t>-learn supports a range of machine learning models and tools, including supervised learning, unsupervised learning, and model evaluation.</a:t>
            </a:r>
          </a:p>
          <a:p>
            <a:r>
              <a:rPr lang="en-US" dirty="0" smtClean="0"/>
              <a:t>Some of the key features of </a:t>
            </a:r>
            <a:r>
              <a:rPr lang="en-US" dirty="0" err="1" smtClean="0"/>
              <a:t>Scikit</a:t>
            </a:r>
            <a:r>
              <a:rPr lang="en-US" dirty="0" smtClean="0"/>
              <a:t>-learn include:</a:t>
            </a:r>
          </a:p>
          <a:p>
            <a:r>
              <a:rPr lang="en-US" b="1" dirty="0" smtClean="0"/>
              <a:t>Classification</a:t>
            </a:r>
            <a:r>
              <a:rPr lang="en-US" dirty="0" smtClean="0"/>
              <a:t>: Identifying which category an object belongs to (e.g., spam detection, image classification).</a:t>
            </a:r>
          </a:p>
          <a:p>
            <a:r>
              <a:rPr lang="en-US" b="1" dirty="0" smtClean="0"/>
              <a:t>Regression</a:t>
            </a:r>
            <a:r>
              <a:rPr lang="en-US" dirty="0" smtClean="0"/>
              <a:t>: Predicting a continuous value (e.g., house prices, stock prices).</a:t>
            </a:r>
          </a:p>
          <a:p>
            <a:r>
              <a:rPr lang="en-US" b="1" dirty="0" smtClean="0"/>
              <a:t>Clustering</a:t>
            </a:r>
            <a:r>
              <a:rPr lang="en-US" dirty="0" smtClean="0"/>
              <a:t>: Grouping similar data points (e.g., customer segmentation).</a:t>
            </a:r>
          </a:p>
          <a:p>
            <a:r>
              <a:rPr lang="en-US" b="1" dirty="0" smtClean="0"/>
              <a:t>Dimensionality Reduction</a:t>
            </a:r>
            <a:r>
              <a:rPr lang="en-US" dirty="0" smtClean="0"/>
              <a:t>: Reducing the number of features while retaining important information (e.g., PCA).</a:t>
            </a:r>
          </a:p>
          <a:p>
            <a:r>
              <a:rPr lang="en-US" b="1" dirty="0" smtClean="0"/>
              <a:t>Model Evaluation</a:t>
            </a:r>
            <a:r>
              <a:rPr lang="en-US" dirty="0" smtClean="0"/>
              <a:t>: Tools for evaluating the performance of machine learning models (e.g., accuracy, precision, recall).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50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Installation of </a:t>
            </a:r>
            <a:r>
              <a:rPr lang="en-IN" dirty="0" err="1" smtClean="0"/>
              <a:t>Scikit</a:t>
            </a:r>
            <a:r>
              <a:rPr lang="en-IN" dirty="0" smtClean="0"/>
              <a:t>-learn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079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!pip install </a:t>
            </a:r>
            <a:r>
              <a:rPr lang="en-IN" dirty="0" err="1" smtClean="0"/>
              <a:t>scikit</a:t>
            </a:r>
            <a:r>
              <a:rPr lang="en-IN" dirty="0" smtClean="0"/>
              <a:t>-learn</a:t>
            </a:r>
          </a:p>
          <a:p>
            <a:r>
              <a:rPr lang="en-IN" dirty="0" smtClean="0"/>
              <a:t>The Workflow of </a:t>
            </a:r>
            <a:r>
              <a:rPr lang="en-IN" dirty="0" err="1" smtClean="0"/>
              <a:t>Scikit</a:t>
            </a:r>
            <a:r>
              <a:rPr lang="en-IN" dirty="0" smtClean="0"/>
              <a:t>-learn</a:t>
            </a:r>
          </a:p>
          <a:p>
            <a:r>
              <a:rPr lang="en-US" dirty="0" smtClean="0"/>
              <a:t>The typical machine learning workflow in </a:t>
            </a:r>
            <a:r>
              <a:rPr lang="en-US" dirty="0" err="1" smtClean="0"/>
              <a:t>Scikit</a:t>
            </a:r>
            <a:r>
              <a:rPr lang="en-US" dirty="0" smtClean="0"/>
              <a:t>-learn follows these steps:</a:t>
            </a:r>
          </a:p>
          <a:p>
            <a:pPr lvl="1"/>
            <a:r>
              <a:rPr lang="en-US" b="1" dirty="0" smtClean="0"/>
              <a:t>Importing Libraries</a:t>
            </a:r>
            <a:r>
              <a:rPr lang="en-US" dirty="0" smtClean="0"/>
              <a:t>: First, you import the necessary libraries and tools.</a:t>
            </a:r>
          </a:p>
          <a:p>
            <a:pPr lvl="1"/>
            <a:r>
              <a:rPr lang="en-US" b="1" dirty="0" smtClean="0"/>
              <a:t>Loading Data</a:t>
            </a:r>
            <a:r>
              <a:rPr lang="en-US" dirty="0" smtClean="0"/>
              <a:t>: You load or generate your dataset.</a:t>
            </a:r>
          </a:p>
          <a:p>
            <a:pPr lvl="1"/>
            <a:r>
              <a:rPr lang="en-US" b="1" dirty="0" smtClean="0"/>
              <a:t>Preprocessing</a:t>
            </a:r>
            <a:r>
              <a:rPr lang="en-US" dirty="0" smtClean="0"/>
              <a:t>: You preprocess the data, which may include scaling, encoding categorical variables, or filling missing values.</a:t>
            </a:r>
          </a:p>
          <a:p>
            <a:pPr lvl="1"/>
            <a:r>
              <a:rPr lang="en-US" b="1" dirty="0" smtClean="0"/>
              <a:t>Splitting Data</a:t>
            </a:r>
            <a:r>
              <a:rPr lang="en-US" dirty="0" smtClean="0"/>
              <a:t>: You divide your data into training and testing sets.</a:t>
            </a:r>
          </a:p>
          <a:p>
            <a:pPr lvl="1"/>
            <a:r>
              <a:rPr lang="en-US" b="1" dirty="0" smtClean="0"/>
              <a:t>Training the Model</a:t>
            </a:r>
            <a:r>
              <a:rPr lang="en-US" dirty="0" smtClean="0"/>
              <a:t>: You train a machine learning model on the training data.</a:t>
            </a:r>
          </a:p>
          <a:p>
            <a:pPr lvl="1"/>
            <a:r>
              <a:rPr lang="en-US" b="1" dirty="0" smtClean="0"/>
              <a:t>Evaluating the Model</a:t>
            </a:r>
            <a:r>
              <a:rPr lang="en-US" dirty="0" smtClean="0"/>
              <a:t>: You evaluate the performance of the model using the testing data.</a:t>
            </a:r>
          </a:p>
          <a:p>
            <a:pPr lvl="1"/>
            <a:r>
              <a:rPr lang="en-US" b="1" dirty="0" smtClean="0"/>
              <a:t>Tuning the Model</a:t>
            </a:r>
            <a:r>
              <a:rPr lang="en-US" dirty="0" smtClean="0"/>
              <a:t>: Optionally, you can tune the model's </a:t>
            </a:r>
            <a:r>
              <a:rPr lang="en-US" dirty="0" err="1" smtClean="0"/>
              <a:t>hyperparameters</a:t>
            </a:r>
            <a:r>
              <a:rPr lang="en-US" dirty="0" smtClean="0"/>
              <a:t> to improve performance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514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Loading and </a:t>
            </a:r>
            <a:r>
              <a:rPr lang="en-IN" dirty="0" err="1" smtClean="0"/>
              <a:t>Preprocessing</a:t>
            </a:r>
            <a:r>
              <a:rPr lang="en-IN" dirty="0" smtClean="0"/>
              <a:t> Data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Scikit</a:t>
            </a:r>
            <a:r>
              <a:rPr lang="en-US" dirty="0" smtClean="0"/>
              <a:t>-learn provides several datasets that you can load directly for practice, such as the </a:t>
            </a:r>
            <a:r>
              <a:rPr lang="en-US" b="1" dirty="0" smtClean="0"/>
              <a:t>Iris dataset</a:t>
            </a:r>
            <a:r>
              <a:rPr lang="en-US" dirty="0" smtClean="0"/>
              <a:t>, </a:t>
            </a:r>
            <a:r>
              <a:rPr lang="en-US" b="1" dirty="0" smtClean="0"/>
              <a:t>Boston housing dataset</a:t>
            </a:r>
            <a:r>
              <a:rPr lang="en-US" dirty="0" smtClean="0"/>
              <a:t>, and </a:t>
            </a:r>
            <a:r>
              <a:rPr lang="en-US" b="1" dirty="0" smtClean="0"/>
              <a:t>digits dataset</a:t>
            </a:r>
            <a:r>
              <a:rPr lang="en-US" dirty="0" smtClean="0"/>
              <a:t>. You can also use your own datasets.</a:t>
            </a:r>
          </a:p>
          <a:p>
            <a:r>
              <a:rPr lang="en-US" dirty="0" smtClean="0"/>
              <a:t>Here’s an example of loading the </a:t>
            </a:r>
            <a:r>
              <a:rPr lang="en-US" b="1" dirty="0" smtClean="0"/>
              <a:t>Iris dataset</a:t>
            </a:r>
            <a:r>
              <a:rPr lang="en-US" dirty="0" smtClean="0"/>
              <a:t>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sklearn.datasets</a:t>
            </a:r>
            <a:endParaRPr lang="en-IN" dirty="0" smtClean="0"/>
          </a:p>
          <a:p>
            <a:pPr lvl="1"/>
            <a:r>
              <a:rPr lang="en-IN" dirty="0" smtClean="0"/>
              <a:t> import </a:t>
            </a:r>
            <a:r>
              <a:rPr lang="en-IN" dirty="0" err="1" smtClean="0"/>
              <a:t>load_iris</a:t>
            </a:r>
            <a:endParaRPr lang="en-IN" dirty="0" smtClean="0"/>
          </a:p>
          <a:p>
            <a:pPr lvl="1"/>
            <a:r>
              <a:rPr lang="en-IN" dirty="0" smtClean="0"/>
              <a:t> import pandas as </a:t>
            </a:r>
            <a:r>
              <a:rPr lang="en-IN" dirty="0" err="1" smtClean="0"/>
              <a:t>pd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# Load the Iris dataset </a:t>
            </a:r>
          </a:p>
          <a:p>
            <a:pPr lvl="1"/>
            <a:r>
              <a:rPr lang="en-IN" dirty="0" smtClean="0"/>
              <a:t>iris = </a:t>
            </a:r>
            <a:r>
              <a:rPr lang="en-IN" dirty="0" err="1" smtClean="0"/>
              <a:t>load_iris</a:t>
            </a:r>
            <a:r>
              <a:rPr lang="en-IN" dirty="0" smtClean="0"/>
              <a:t>() </a:t>
            </a:r>
          </a:p>
          <a:p>
            <a:pPr lvl="1"/>
            <a:r>
              <a:rPr lang="en-IN" dirty="0" smtClean="0"/>
              <a:t># Convert to a pandas </a:t>
            </a:r>
            <a:r>
              <a:rPr lang="en-IN" dirty="0" err="1" smtClean="0"/>
              <a:t>DataFrame</a:t>
            </a:r>
            <a:r>
              <a:rPr lang="en-IN" dirty="0" smtClean="0"/>
              <a:t> for easier exploration </a:t>
            </a:r>
          </a:p>
          <a:p>
            <a:pPr lvl="1"/>
            <a:r>
              <a:rPr lang="en-IN" dirty="0" err="1" smtClean="0"/>
              <a:t>iris_df</a:t>
            </a:r>
            <a:r>
              <a:rPr lang="en-IN" dirty="0" smtClean="0"/>
              <a:t> = </a:t>
            </a:r>
            <a:r>
              <a:rPr lang="en-IN" dirty="0" err="1" smtClean="0"/>
              <a:t>pd.DataFrame</a:t>
            </a:r>
            <a:r>
              <a:rPr lang="en-IN" dirty="0" smtClean="0"/>
              <a:t>(data=</a:t>
            </a:r>
            <a:r>
              <a:rPr lang="en-IN" dirty="0" err="1" smtClean="0"/>
              <a:t>iris.data</a:t>
            </a:r>
            <a:r>
              <a:rPr lang="en-IN" dirty="0" smtClean="0"/>
              <a:t>, columns=</a:t>
            </a:r>
            <a:r>
              <a:rPr lang="en-IN" dirty="0" err="1" smtClean="0"/>
              <a:t>iris.feature_names</a:t>
            </a:r>
            <a:r>
              <a:rPr lang="en-IN" dirty="0" smtClean="0"/>
              <a:t>) </a:t>
            </a:r>
          </a:p>
          <a:p>
            <a:pPr lvl="1"/>
            <a:r>
              <a:rPr lang="en-IN" dirty="0" err="1" smtClean="0"/>
              <a:t>iris_df</a:t>
            </a:r>
            <a:r>
              <a:rPr lang="en-IN" dirty="0" smtClean="0"/>
              <a:t>['target'] = </a:t>
            </a:r>
            <a:r>
              <a:rPr lang="en-IN" dirty="0" err="1" smtClean="0"/>
              <a:t>iris.target</a:t>
            </a:r>
            <a:r>
              <a:rPr lang="en-IN" dirty="0" smtClean="0"/>
              <a:t> # Show the first few rows of the dataset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iris_df.head</a:t>
            </a:r>
            <a:r>
              <a:rPr lang="en-IN" dirty="0" smtClean="0"/>
              <a:t>())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239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3426" y="4689446"/>
            <a:ext cx="10515600" cy="1546240"/>
          </a:xfrm>
        </p:spPr>
        <p:txBody>
          <a:bodyPr/>
          <a:lstStyle/>
          <a:p>
            <a:r>
              <a:rPr lang="en-US" dirty="0" smtClean="0"/>
              <a:t>This dataset contains features of flowers (e.g., sepal length, petal width) and their corresponding species (target).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 sepal length (cm)  sepal width (cm)  petal length (cm)  petal width (cm)  target</a:t>
            </a:r>
          </a:p>
          <a:p>
            <a:r>
              <a:rPr lang="en-IN" dirty="0" smtClean="0"/>
              <a:t>0                5.1               3.5                1.4               0.2       0</a:t>
            </a:r>
          </a:p>
          <a:p>
            <a:r>
              <a:rPr lang="en-IN" dirty="0" smtClean="0"/>
              <a:t>1                4.9               3.0                1.4               0.2       0</a:t>
            </a:r>
          </a:p>
          <a:p>
            <a:r>
              <a:rPr lang="en-IN" dirty="0" smtClean="0"/>
              <a:t>2                4.7               3.2                1.3               0.2       0</a:t>
            </a:r>
          </a:p>
          <a:p>
            <a:r>
              <a:rPr lang="en-IN" dirty="0" smtClean="0"/>
              <a:t>3                4.6               3.1                1.5               0.2       0</a:t>
            </a:r>
          </a:p>
          <a:p>
            <a:r>
              <a:rPr lang="en-IN" dirty="0" smtClean="0"/>
              <a:t>4                5.0               3.6                1.4               0.2       0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391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Preprocessing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Before using the data for training a model, you often need to preprocess it. Common preprocessing tasks include:</a:t>
            </a:r>
          </a:p>
          <a:p>
            <a:r>
              <a:rPr lang="en-US" b="1" dirty="0" smtClean="0"/>
              <a:t>Handling missing values</a:t>
            </a:r>
            <a:r>
              <a:rPr lang="en-US" dirty="0" smtClean="0"/>
              <a:t>: Imputing or removing missing data.</a:t>
            </a:r>
          </a:p>
          <a:p>
            <a:r>
              <a:rPr lang="en-US" b="1" dirty="0" smtClean="0"/>
              <a:t>Feature scaling</a:t>
            </a:r>
            <a:r>
              <a:rPr lang="en-US" dirty="0" smtClean="0"/>
              <a:t>: Scaling features so they all have similar ranges.</a:t>
            </a:r>
          </a:p>
          <a:p>
            <a:r>
              <a:rPr lang="en-US" b="1" dirty="0" smtClean="0"/>
              <a:t>Encoding categorical variables</a:t>
            </a:r>
            <a:r>
              <a:rPr lang="en-US" dirty="0" smtClean="0"/>
              <a:t>: Converting categorical variables into numerical form.</a:t>
            </a:r>
          </a:p>
          <a:p>
            <a:pPr lvl="1"/>
            <a:r>
              <a:rPr lang="en-US" dirty="0" smtClean="0"/>
              <a:t>For feature scaling, </a:t>
            </a:r>
            <a:r>
              <a:rPr lang="en-US" dirty="0" err="1" smtClean="0"/>
              <a:t>Scikit</a:t>
            </a:r>
            <a:r>
              <a:rPr lang="en-US" dirty="0" smtClean="0"/>
              <a:t>-learn provides a </a:t>
            </a:r>
            <a:r>
              <a:rPr lang="en-US" b="1" dirty="0" err="1" smtClean="0"/>
              <a:t>StandardScaler</a:t>
            </a:r>
            <a:r>
              <a:rPr lang="en-US" dirty="0" smtClean="0"/>
              <a:t> to normalize the data: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sklearn.preprocessing</a:t>
            </a:r>
            <a:r>
              <a:rPr lang="en-IN" dirty="0" smtClean="0"/>
              <a:t> import </a:t>
            </a:r>
            <a:r>
              <a:rPr lang="en-IN" dirty="0" err="1" smtClean="0"/>
              <a:t>StandardScaler</a:t>
            </a:r>
            <a:endParaRPr lang="en-IN" dirty="0" smtClean="0"/>
          </a:p>
          <a:p>
            <a:pPr lvl="1"/>
            <a:r>
              <a:rPr lang="en-IN" dirty="0" smtClean="0"/>
              <a:t> # Scale the features </a:t>
            </a:r>
          </a:p>
          <a:p>
            <a:pPr lvl="1"/>
            <a:r>
              <a:rPr lang="en-IN" dirty="0"/>
              <a:t> </a:t>
            </a:r>
            <a:r>
              <a:rPr lang="en-IN" dirty="0" smtClean="0"/>
              <a:t>scaler = </a:t>
            </a:r>
            <a:r>
              <a:rPr lang="en-IN" dirty="0" err="1" smtClean="0"/>
              <a:t>StandardScaler</a:t>
            </a:r>
            <a:r>
              <a:rPr lang="en-IN" dirty="0" smtClean="0"/>
              <a:t>() </a:t>
            </a:r>
          </a:p>
          <a:p>
            <a:pPr lvl="1"/>
            <a:r>
              <a:rPr lang="en-IN" dirty="0" err="1" smtClean="0"/>
              <a:t>X_scaled</a:t>
            </a:r>
            <a:r>
              <a:rPr lang="en-IN" dirty="0" smtClean="0"/>
              <a:t> = </a:t>
            </a:r>
            <a:r>
              <a:rPr lang="en-IN" dirty="0" err="1" smtClean="0"/>
              <a:t>scaler.fit_transform</a:t>
            </a:r>
            <a:r>
              <a:rPr lang="en-IN" dirty="0" smtClean="0"/>
              <a:t>(</a:t>
            </a:r>
            <a:r>
              <a:rPr lang="en-IN" dirty="0" err="1" smtClean="0"/>
              <a:t>iris.data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36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Data into Training and Testing Sets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training a model, it’s important to split the dataset into training and testing sets. This ensures that you train your model on one set of data and evaluate its performance on unseen data.</a:t>
            </a:r>
          </a:p>
          <a:p>
            <a:pPr lvl="1"/>
            <a:r>
              <a:rPr lang="en-US" dirty="0" err="1" smtClean="0"/>
              <a:t>Scikit</a:t>
            </a:r>
            <a:r>
              <a:rPr lang="en-US" dirty="0" smtClean="0"/>
              <a:t>-learn provides the </a:t>
            </a:r>
            <a:r>
              <a:rPr lang="en-US" b="1" dirty="0" err="1" smtClean="0"/>
              <a:t>train_test_split</a:t>
            </a:r>
            <a:r>
              <a:rPr lang="en-US" dirty="0" smtClean="0"/>
              <a:t> function for this: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sklearn.model_selection</a:t>
            </a:r>
            <a:r>
              <a:rPr lang="en-IN" dirty="0" smtClean="0"/>
              <a:t> import </a:t>
            </a:r>
            <a:r>
              <a:rPr lang="en-IN" dirty="0" err="1" smtClean="0"/>
              <a:t>train_test_split</a:t>
            </a:r>
            <a:endParaRPr lang="en-IN" dirty="0" smtClean="0"/>
          </a:p>
          <a:p>
            <a:pPr lvl="1"/>
            <a:r>
              <a:rPr lang="en-IN" dirty="0" smtClean="0"/>
              <a:t> # Split the data into training and testing sets (80% training, 20% testing) </a:t>
            </a:r>
          </a:p>
          <a:p>
            <a:pPr lvl="1"/>
            <a:r>
              <a:rPr lang="en-IN" sz="2000" dirty="0" err="1" smtClean="0"/>
              <a:t>X_train</a:t>
            </a:r>
            <a:r>
              <a:rPr lang="en-IN" sz="2000" dirty="0" smtClean="0"/>
              <a:t>, </a:t>
            </a:r>
            <a:r>
              <a:rPr lang="en-IN" sz="2000" dirty="0" err="1" smtClean="0"/>
              <a:t>X_test</a:t>
            </a:r>
            <a:r>
              <a:rPr lang="en-IN" sz="2000" dirty="0" smtClean="0"/>
              <a:t>, </a:t>
            </a:r>
            <a:r>
              <a:rPr lang="en-IN" sz="2000" dirty="0" err="1" smtClean="0"/>
              <a:t>y_train</a:t>
            </a:r>
            <a:r>
              <a:rPr lang="en-IN" sz="2000" dirty="0" smtClean="0"/>
              <a:t>, </a:t>
            </a:r>
            <a:r>
              <a:rPr lang="en-IN" sz="2000" dirty="0" err="1" smtClean="0"/>
              <a:t>y_test</a:t>
            </a:r>
            <a:r>
              <a:rPr lang="en-IN" sz="2000" dirty="0" smtClean="0"/>
              <a:t> = </a:t>
            </a:r>
            <a:r>
              <a:rPr lang="en-IN" sz="2000" dirty="0" err="1" smtClean="0"/>
              <a:t>train_test_split</a:t>
            </a:r>
            <a:r>
              <a:rPr lang="en-IN" sz="2000" dirty="0" smtClean="0"/>
              <a:t>(</a:t>
            </a:r>
            <a:r>
              <a:rPr lang="en-IN" sz="2000" dirty="0" err="1" smtClean="0"/>
              <a:t>X_scaled</a:t>
            </a:r>
            <a:r>
              <a:rPr lang="en-IN" sz="2000" dirty="0" smtClean="0"/>
              <a:t>, </a:t>
            </a:r>
            <a:r>
              <a:rPr lang="en-IN" sz="2000" dirty="0" err="1" smtClean="0"/>
              <a:t>iris.target</a:t>
            </a:r>
            <a:r>
              <a:rPr lang="en-IN" sz="2000" dirty="0" smtClean="0"/>
              <a:t>, </a:t>
            </a:r>
            <a:r>
              <a:rPr lang="en-IN" sz="2000" dirty="0" err="1" smtClean="0"/>
              <a:t>test_size</a:t>
            </a:r>
            <a:r>
              <a:rPr lang="en-IN" sz="2000" dirty="0" smtClean="0"/>
              <a:t>=0.2, </a:t>
            </a:r>
            <a:r>
              <a:rPr lang="en-IN" sz="2000" dirty="0" err="1" smtClean="0"/>
              <a:t>random_state</a:t>
            </a:r>
            <a:r>
              <a:rPr lang="en-IN" sz="2000" dirty="0" smtClean="0"/>
              <a:t>=42)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X_train.shape</a:t>
            </a:r>
            <a:r>
              <a:rPr lang="en-IN" dirty="0" smtClean="0"/>
              <a:t>, </a:t>
            </a:r>
            <a:r>
              <a:rPr lang="en-IN" dirty="0" err="1" smtClean="0"/>
              <a:t>X_test.shape</a:t>
            </a:r>
            <a:r>
              <a:rPr lang="en-IN" dirty="0" smtClean="0"/>
              <a:t>)</a:t>
            </a:r>
          </a:p>
          <a:p>
            <a:pPr lvl="1"/>
            <a:r>
              <a:rPr lang="en-US" dirty="0" smtClean="0"/>
              <a:t>Output: </a:t>
            </a:r>
            <a:r>
              <a:rPr lang="en-IN" dirty="0" smtClean="0"/>
              <a:t>(120, 4) (30, 4)  </a:t>
            </a:r>
          </a:p>
          <a:p>
            <a:pPr lvl="1"/>
            <a:r>
              <a:rPr lang="en-US" dirty="0" smtClean="0"/>
              <a:t>This splits the dataset into 120 training samples and 30 testing samples.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287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 Machine Learning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data is ready, the next step is to train a machine learning model. </a:t>
            </a:r>
            <a:r>
              <a:rPr lang="en-US" dirty="0" err="1" smtClean="0"/>
              <a:t>Scikit</a:t>
            </a:r>
            <a:r>
              <a:rPr lang="en-US" dirty="0" smtClean="0"/>
              <a:t>-learn provides many algorithms, such as </a:t>
            </a:r>
            <a:r>
              <a:rPr lang="en-US" b="1" dirty="0" smtClean="0"/>
              <a:t>K-Nearest Neighbors</a:t>
            </a:r>
            <a:r>
              <a:rPr lang="en-US" dirty="0" smtClean="0"/>
              <a:t>, </a:t>
            </a:r>
            <a:r>
              <a:rPr lang="en-US" b="1" dirty="0" smtClean="0"/>
              <a:t>Logistic Regression</a:t>
            </a:r>
            <a:r>
              <a:rPr lang="en-US" dirty="0" smtClean="0"/>
              <a:t>, </a:t>
            </a:r>
            <a:r>
              <a:rPr lang="en-US" b="1" dirty="0" smtClean="0"/>
              <a:t>Decision Trees</a:t>
            </a:r>
            <a:r>
              <a:rPr lang="en-US" dirty="0" smtClean="0"/>
              <a:t>, and </a:t>
            </a:r>
            <a:r>
              <a:rPr lang="en-US" b="1" dirty="0" smtClean="0"/>
              <a:t>Support Vector Machines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Let’s train a </a:t>
            </a:r>
            <a:r>
              <a:rPr lang="en-US" b="1" dirty="0" smtClean="0"/>
              <a:t>K-Nearest Neighbors (KNN)</a:t>
            </a:r>
            <a:r>
              <a:rPr lang="en-US" dirty="0" smtClean="0"/>
              <a:t> classifier: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sklearn.neighbors</a:t>
            </a:r>
            <a:r>
              <a:rPr lang="en-IN" dirty="0" smtClean="0"/>
              <a:t> import </a:t>
            </a:r>
            <a:r>
              <a:rPr lang="en-IN" dirty="0" err="1" smtClean="0"/>
              <a:t>KNeighborsClassifier</a:t>
            </a:r>
            <a:endParaRPr lang="en-IN" dirty="0" smtClean="0"/>
          </a:p>
          <a:p>
            <a:pPr lvl="1"/>
            <a:r>
              <a:rPr lang="en-IN" dirty="0" smtClean="0"/>
              <a:t> # Initialize the model </a:t>
            </a:r>
          </a:p>
          <a:p>
            <a:pPr lvl="1"/>
            <a:r>
              <a:rPr lang="en-IN" dirty="0" err="1" smtClean="0"/>
              <a:t>knn</a:t>
            </a:r>
            <a:r>
              <a:rPr lang="en-IN" dirty="0" smtClean="0"/>
              <a:t> = </a:t>
            </a:r>
            <a:r>
              <a:rPr lang="en-IN" dirty="0" err="1" smtClean="0"/>
              <a:t>KNeighborsClassifier</a:t>
            </a:r>
            <a:r>
              <a:rPr lang="en-IN" dirty="0" smtClean="0"/>
              <a:t>(</a:t>
            </a:r>
            <a:r>
              <a:rPr lang="en-IN" dirty="0" err="1" smtClean="0"/>
              <a:t>n_neighbors</a:t>
            </a:r>
            <a:r>
              <a:rPr lang="en-IN" dirty="0" smtClean="0"/>
              <a:t>=3) </a:t>
            </a:r>
          </a:p>
          <a:p>
            <a:pPr lvl="1"/>
            <a:r>
              <a:rPr lang="en-IN" dirty="0" smtClean="0"/>
              <a:t># Train the model </a:t>
            </a:r>
          </a:p>
          <a:p>
            <a:pPr lvl="1"/>
            <a:r>
              <a:rPr lang="en-IN" dirty="0" err="1" smtClean="0"/>
              <a:t>knn.fit</a:t>
            </a:r>
            <a:r>
              <a:rPr lang="en-IN" dirty="0" smtClean="0"/>
              <a:t>(</a:t>
            </a:r>
            <a:r>
              <a:rPr lang="en-IN" dirty="0" err="1" smtClean="0"/>
              <a:t>X_train</a:t>
            </a:r>
            <a:r>
              <a:rPr lang="en-IN" dirty="0" smtClean="0"/>
              <a:t>, </a:t>
            </a:r>
            <a:r>
              <a:rPr lang="en-IN" dirty="0" err="1" smtClean="0"/>
              <a:t>y_train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256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Evaluating the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training the model, it’s crucial to evaluate its performance. </a:t>
            </a:r>
            <a:r>
              <a:rPr lang="en-US" dirty="0" err="1" smtClean="0"/>
              <a:t>Scikit</a:t>
            </a:r>
            <a:r>
              <a:rPr lang="en-US" dirty="0" smtClean="0"/>
              <a:t>-learn provides several metrics to evaluate classification models, such as </a:t>
            </a:r>
            <a:r>
              <a:rPr lang="en-US" b="1" dirty="0" smtClean="0"/>
              <a:t>accuracy</a:t>
            </a:r>
            <a:r>
              <a:rPr lang="en-US" dirty="0" smtClean="0"/>
              <a:t>, </a:t>
            </a:r>
            <a:r>
              <a:rPr lang="en-US" b="1" dirty="0" smtClean="0"/>
              <a:t>precision</a:t>
            </a:r>
            <a:r>
              <a:rPr lang="en-US" dirty="0" smtClean="0"/>
              <a:t>, </a:t>
            </a:r>
            <a:r>
              <a:rPr lang="en-US" b="1" dirty="0" smtClean="0"/>
              <a:t>recall</a:t>
            </a:r>
            <a:r>
              <a:rPr lang="en-US" dirty="0" smtClean="0"/>
              <a:t>, and </a:t>
            </a:r>
            <a:r>
              <a:rPr lang="en-US" b="1" dirty="0" smtClean="0"/>
              <a:t>F1 score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Let’s evaluate the model on the test set using </a:t>
            </a:r>
            <a:r>
              <a:rPr lang="en-US" b="1" dirty="0" smtClean="0"/>
              <a:t>accuracy</a:t>
            </a:r>
            <a:r>
              <a:rPr lang="en-US" dirty="0" smtClean="0"/>
              <a:t>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sklearn.metrics</a:t>
            </a:r>
            <a:r>
              <a:rPr lang="en-IN" dirty="0" smtClean="0"/>
              <a:t> import </a:t>
            </a:r>
            <a:r>
              <a:rPr lang="en-IN" dirty="0" err="1" smtClean="0"/>
              <a:t>accuracy_score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# Predict on the test set </a:t>
            </a:r>
          </a:p>
          <a:p>
            <a:pPr lvl="1"/>
            <a:r>
              <a:rPr lang="en-IN" dirty="0" err="1" smtClean="0"/>
              <a:t>y_pred</a:t>
            </a:r>
            <a:r>
              <a:rPr lang="en-IN" dirty="0" smtClean="0"/>
              <a:t> = </a:t>
            </a:r>
            <a:r>
              <a:rPr lang="en-IN" dirty="0" err="1" smtClean="0"/>
              <a:t>knn.predict</a:t>
            </a:r>
            <a:r>
              <a:rPr lang="en-IN" dirty="0" smtClean="0"/>
              <a:t>(</a:t>
            </a:r>
            <a:r>
              <a:rPr lang="en-IN" dirty="0" err="1" smtClean="0"/>
              <a:t>X_test</a:t>
            </a:r>
            <a:r>
              <a:rPr lang="en-IN" dirty="0" smtClean="0"/>
              <a:t>) </a:t>
            </a:r>
          </a:p>
          <a:p>
            <a:pPr lvl="1"/>
            <a:r>
              <a:rPr lang="en-IN" dirty="0" smtClean="0"/>
              <a:t># Evaluate accuracy </a:t>
            </a:r>
          </a:p>
          <a:p>
            <a:pPr lvl="1"/>
            <a:r>
              <a:rPr lang="en-IN" dirty="0" smtClean="0"/>
              <a:t>accuracy = </a:t>
            </a:r>
            <a:r>
              <a:rPr lang="en-IN" dirty="0" err="1" smtClean="0"/>
              <a:t>accuracy_score</a:t>
            </a:r>
            <a:r>
              <a:rPr lang="en-IN" dirty="0" smtClean="0"/>
              <a:t>(</a:t>
            </a:r>
            <a:r>
              <a:rPr lang="en-IN" dirty="0" err="1" smtClean="0"/>
              <a:t>y_test</a:t>
            </a:r>
            <a:r>
              <a:rPr lang="en-IN" dirty="0" smtClean="0"/>
              <a:t>, </a:t>
            </a:r>
            <a:r>
              <a:rPr lang="en-IN" dirty="0" err="1" smtClean="0"/>
              <a:t>y_pred</a:t>
            </a:r>
            <a:r>
              <a:rPr lang="en-IN" dirty="0" smtClean="0"/>
              <a:t>)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f"Accuracy</a:t>
            </a:r>
            <a:r>
              <a:rPr lang="en-IN" dirty="0" smtClean="0"/>
              <a:t>: {accuracy * 100:.2f}%")</a:t>
            </a:r>
          </a:p>
          <a:p>
            <a:pPr marL="457200" lvl="1" indent="0">
              <a:buNone/>
            </a:pPr>
            <a:r>
              <a:rPr lang="en-US" dirty="0" smtClean="0"/>
              <a:t>Output: </a:t>
            </a:r>
            <a:r>
              <a:rPr lang="en-IN" dirty="0" smtClean="0"/>
              <a:t>Accuracy: 96.67%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680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1096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Scikit-learn</vt:lpstr>
      <vt:lpstr>What is Scikit-learn?</vt:lpstr>
      <vt:lpstr>Installation of Scikit-learn</vt:lpstr>
      <vt:lpstr>Loading and Preprocessing Data</vt:lpstr>
      <vt:lpstr>Output</vt:lpstr>
      <vt:lpstr>Preprocessing</vt:lpstr>
      <vt:lpstr>Splitting Data into Training and Testing Sets</vt:lpstr>
      <vt:lpstr>Training a Machine Learning Model</vt:lpstr>
      <vt:lpstr>Evaluating the Model</vt:lpstr>
      <vt:lpstr>Hyperparameter Tuning</vt:lpstr>
      <vt:lpstr>Conclusion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Scikit-learn</dc:title>
  <dc:creator>cse</dc:creator>
  <cp:lastModifiedBy>cse</cp:lastModifiedBy>
  <cp:revision>2</cp:revision>
  <dcterms:created xsi:type="dcterms:W3CDTF">2025-02-11T10:17:54Z</dcterms:created>
  <dcterms:modified xsi:type="dcterms:W3CDTF">2025-02-11T10:18:42Z</dcterms:modified>
</cp:coreProperties>
</file>