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DE59-3743-45AB-A9FC-6511162BDDE7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9BC8-F54B-456F-A726-5BB57BF385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7500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DE59-3743-45AB-A9FC-6511162BDDE7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9BC8-F54B-456F-A726-5BB57BF385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7251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DE59-3743-45AB-A9FC-6511162BDDE7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9BC8-F54B-456F-A726-5BB57BF385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8406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DE59-3743-45AB-A9FC-6511162BDDE7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9BC8-F54B-456F-A726-5BB57BF385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0451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DE59-3743-45AB-A9FC-6511162BDDE7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9BC8-F54B-456F-A726-5BB57BF385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8570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DE59-3743-45AB-A9FC-6511162BDDE7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9BC8-F54B-456F-A726-5BB57BF385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2202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DE59-3743-45AB-A9FC-6511162BDDE7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9BC8-F54B-456F-A726-5BB57BF385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503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DE59-3743-45AB-A9FC-6511162BDDE7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9BC8-F54B-456F-A726-5BB57BF385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140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DE59-3743-45AB-A9FC-6511162BDDE7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9BC8-F54B-456F-A726-5BB57BF385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5767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DE59-3743-45AB-A9FC-6511162BDDE7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9BC8-F54B-456F-A726-5BB57BF385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2542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DE59-3743-45AB-A9FC-6511162BDDE7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B9BC8-F54B-456F-A726-5BB57BF385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4189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EDE59-3743-45AB-A9FC-6511162BDDE7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B9BC8-F54B-456F-A726-5BB57BF385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8551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NLTK for Natural Language Processing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Prof. Savita Sheoran</a:t>
            </a:r>
          </a:p>
          <a:p>
            <a:r>
              <a:rPr lang="en-US" dirty="0" smtClean="0"/>
              <a:t>Indira Gandhi University Meerpur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36640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Stopwords</a:t>
            </a:r>
            <a:r>
              <a:rPr lang="en-IN" dirty="0" smtClean="0"/>
              <a:t> Removal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Stopwords</a:t>
            </a:r>
            <a:r>
              <a:rPr lang="en-US" dirty="0" smtClean="0"/>
              <a:t> are common words (such as “the,” “is,” “in,” etc.) that don’t contribute much meaning to text analysis and are often removed during preprocessing.</a:t>
            </a:r>
          </a:p>
          <a:p>
            <a:pPr lvl="1"/>
            <a:r>
              <a:rPr lang="en-US" dirty="0" smtClean="0"/>
              <a:t>from </a:t>
            </a:r>
            <a:r>
              <a:rPr lang="en-US" dirty="0" err="1" smtClean="0"/>
              <a:t>nltk.corpus</a:t>
            </a:r>
            <a:r>
              <a:rPr lang="en-US" dirty="0" smtClean="0"/>
              <a:t> import </a:t>
            </a:r>
            <a:r>
              <a:rPr lang="en-US" dirty="0" err="1" smtClean="0"/>
              <a:t>stopwords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stop_words</a:t>
            </a:r>
            <a:r>
              <a:rPr lang="en-US" dirty="0" smtClean="0"/>
              <a:t> = set(</a:t>
            </a:r>
            <a:r>
              <a:rPr lang="en-US" dirty="0" err="1" smtClean="0"/>
              <a:t>stopwords.words</a:t>
            </a:r>
            <a:r>
              <a:rPr lang="en-US" dirty="0" smtClean="0"/>
              <a:t>('</a:t>
            </a:r>
            <a:r>
              <a:rPr lang="en-US" dirty="0" err="1" smtClean="0"/>
              <a:t>english</a:t>
            </a:r>
            <a:r>
              <a:rPr lang="en-US" dirty="0" smtClean="0"/>
              <a:t>'))</a:t>
            </a:r>
          </a:p>
          <a:p>
            <a:pPr lvl="1"/>
            <a:r>
              <a:rPr lang="en-US" dirty="0" smtClean="0"/>
              <a:t> text = "This is a sample sentence with </a:t>
            </a:r>
            <a:r>
              <a:rPr lang="en-US" dirty="0" err="1" smtClean="0"/>
              <a:t>stopwords</a:t>
            </a:r>
            <a:r>
              <a:rPr lang="en-US" dirty="0" smtClean="0"/>
              <a:t>." </a:t>
            </a:r>
          </a:p>
          <a:p>
            <a:pPr lvl="1"/>
            <a:r>
              <a:rPr lang="en-US" dirty="0" smtClean="0"/>
              <a:t>tokens = </a:t>
            </a:r>
            <a:r>
              <a:rPr lang="en-US" dirty="0" err="1" smtClean="0"/>
              <a:t>word_tokenize</a:t>
            </a:r>
            <a:r>
              <a:rPr lang="en-US" dirty="0" smtClean="0"/>
              <a:t>(text) </a:t>
            </a:r>
          </a:p>
          <a:p>
            <a:pPr lvl="1"/>
            <a:r>
              <a:rPr lang="en-US" dirty="0" err="1" smtClean="0"/>
              <a:t>filtered_tokens</a:t>
            </a:r>
            <a:r>
              <a:rPr lang="en-US" dirty="0" smtClean="0"/>
              <a:t> = [word for word in tokens if </a:t>
            </a:r>
            <a:r>
              <a:rPr lang="en-US" dirty="0" err="1" smtClean="0"/>
              <a:t>word.lower</a:t>
            </a:r>
            <a:r>
              <a:rPr lang="en-US" dirty="0" smtClean="0"/>
              <a:t>() not in </a:t>
            </a:r>
            <a:r>
              <a:rPr lang="en-US" dirty="0" err="1" smtClean="0"/>
              <a:t>stop_words</a:t>
            </a:r>
            <a:r>
              <a:rPr lang="en-US" dirty="0" smtClean="0"/>
              <a:t>] </a:t>
            </a:r>
          </a:p>
          <a:p>
            <a:pPr lvl="1"/>
            <a:r>
              <a:rPr lang="en-US" dirty="0" smtClean="0"/>
              <a:t>print(</a:t>
            </a:r>
            <a:r>
              <a:rPr lang="en-US" dirty="0" err="1" smtClean="0"/>
              <a:t>filtered_tokens</a:t>
            </a:r>
            <a:r>
              <a:rPr lang="en-US" dirty="0" smtClean="0"/>
              <a:t>)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Output:</a:t>
            </a:r>
            <a:r>
              <a:rPr lang="en-IN" dirty="0" smtClean="0">
                <a:solidFill>
                  <a:srgbClr val="00B0F0"/>
                </a:solidFill>
              </a:rPr>
              <a:t>['sample', 'sentence', '</a:t>
            </a:r>
            <a:r>
              <a:rPr lang="en-IN" dirty="0" err="1" smtClean="0">
                <a:solidFill>
                  <a:srgbClr val="00B0F0"/>
                </a:solidFill>
              </a:rPr>
              <a:t>stopwords</a:t>
            </a:r>
            <a:r>
              <a:rPr lang="en-IN" dirty="0" smtClean="0">
                <a:solidFill>
                  <a:srgbClr val="00B0F0"/>
                </a:solidFill>
              </a:rPr>
              <a:t>', '.']</a:t>
            </a:r>
            <a:endParaRPr lang="en-IN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421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Working with Corpora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NLTK comes with a variety of built-in </a:t>
            </a:r>
            <a:r>
              <a:rPr lang="en-US" dirty="0" smtClean="0">
                <a:solidFill>
                  <a:srgbClr val="FF0000"/>
                </a:solidFill>
              </a:rPr>
              <a:t>corpora that can be used for training models and performing various NLP</a:t>
            </a:r>
            <a:r>
              <a:rPr lang="en-US" dirty="0" smtClean="0"/>
              <a:t> tasks. Examples include datasets for named entity recognition, sentiment analysis, and much more.</a:t>
            </a:r>
          </a:p>
          <a:p>
            <a:r>
              <a:rPr lang="en-US" dirty="0" smtClean="0"/>
              <a:t>For instance, you can access the </a:t>
            </a:r>
            <a:r>
              <a:rPr lang="en-US" b="1" dirty="0" smtClean="0"/>
              <a:t>movie reviews</a:t>
            </a:r>
            <a:r>
              <a:rPr lang="en-US" dirty="0" smtClean="0"/>
              <a:t> corpus for sentiment analysis:</a:t>
            </a:r>
          </a:p>
          <a:p>
            <a:pPr lvl="1"/>
            <a:r>
              <a:rPr lang="en-IN" dirty="0" smtClean="0"/>
              <a:t>from </a:t>
            </a:r>
            <a:r>
              <a:rPr lang="en-IN" dirty="0" err="1" smtClean="0"/>
              <a:t>nltk.corpus</a:t>
            </a:r>
            <a:r>
              <a:rPr lang="en-IN" dirty="0" smtClean="0"/>
              <a:t> import </a:t>
            </a:r>
            <a:r>
              <a:rPr lang="en-IN" dirty="0" err="1" smtClean="0"/>
              <a:t>movie_reviews</a:t>
            </a:r>
            <a:endParaRPr lang="en-IN" dirty="0" smtClean="0"/>
          </a:p>
          <a:p>
            <a:pPr lvl="1"/>
            <a:r>
              <a:rPr lang="en-IN" dirty="0" smtClean="0"/>
              <a:t> # List of </a:t>
            </a:r>
            <a:r>
              <a:rPr lang="en-IN" dirty="0" err="1" smtClean="0"/>
              <a:t>fileids</a:t>
            </a:r>
            <a:r>
              <a:rPr lang="en-IN" dirty="0" smtClean="0"/>
              <a:t> (positive and negative reviews) </a:t>
            </a:r>
          </a:p>
          <a:p>
            <a:pPr lvl="1"/>
            <a:r>
              <a:rPr lang="en-IN" dirty="0" smtClean="0"/>
              <a:t>print(</a:t>
            </a:r>
            <a:r>
              <a:rPr lang="en-IN" dirty="0" err="1" smtClean="0"/>
              <a:t>movie_reviews.fileids</a:t>
            </a:r>
            <a:r>
              <a:rPr lang="en-IN" dirty="0" smtClean="0"/>
              <a:t>())</a:t>
            </a:r>
          </a:p>
          <a:p>
            <a:pPr lvl="1"/>
            <a:r>
              <a:rPr lang="en-IN" dirty="0" smtClean="0"/>
              <a:t> # Load a sample review</a:t>
            </a:r>
          </a:p>
          <a:p>
            <a:pPr lvl="1"/>
            <a:r>
              <a:rPr lang="en-IN" dirty="0" smtClean="0"/>
              <a:t> </a:t>
            </a:r>
            <a:r>
              <a:rPr lang="en-IN" dirty="0" err="1" smtClean="0"/>
              <a:t>fileid</a:t>
            </a:r>
            <a:r>
              <a:rPr lang="en-IN" dirty="0" smtClean="0"/>
              <a:t> = </a:t>
            </a:r>
            <a:r>
              <a:rPr lang="en-IN" dirty="0" err="1" smtClean="0"/>
              <a:t>movie_reviews.fileids</a:t>
            </a:r>
            <a:r>
              <a:rPr lang="en-IN" dirty="0" smtClean="0"/>
              <a:t>()[0] </a:t>
            </a:r>
          </a:p>
          <a:p>
            <a:pPr lvl="1"/>
            <a:r>
              <a:rPr lang="en-IN" dirty="0" smtClean="0"/>
              <a:t>review = </a:t>
            </a:r>
            <a:r>
              <a:rPr lang="en-IN" dirty="0" err="1" smtClean="0"/>
              <a:t>movie_reviews.raw</a:t>
            </a:r>
            <a:r>
              <a:rPr lang="en-IN" dirty="0" smtClean="0"/>
              <a:t>(</a:t>
            </a:r>
            <a:r>
              <a:rPr lang="en-IN" dirty="0" err="1" smtClean="0"/>
              <a:t>fileid</a:t>
            </a:r>
            <a:r>
              <a:rPr lang="en-IN" dirty="0" smtClean="0"/>
              <a:t>) </a:t>
            </a:r>
          </a:p>
          <a:p>
            <a:pPr lvl="1"/>
            <a:r>
              <a:rPr lang="en-IN" dirty="0" smtClean="0"/>
              <a:t>print(review)</a:t>
            </a:r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53751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Text Classification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2239"/>
            <a:ext cx="10515600" cy="545284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Text classification involves categorizing text into predefined labels or classes. NLTK provides tools for feature extraction and model training to perform text classification tasks.</a:t>
            </a:r>
          </a:p>
          <a:p>
            <a:pPr lvl="1"/>
            <a:r>
              <a:rPr lang="en-IN" dirty="0" smtClean="0"/>
              <a:t>Example: Classifying Movie Reviews </a:t>
            </a:r>
          </a:p>
          <a:p>
            <a:pPr lvl="2"/>
            <a:r>
              <a:rPr lang="en-US" dirty="0" smtClean="0"/>
              <a:t>Here is a basic example of how to classify positive or negative movie reviews using NLTK:</a:t>
            </a:r>
          </a:p>
          <a:p>
            <a:pPr lvl="2"/>
            <a:r>
              <a:rPr lang="en-IN" dirty="0" smtClean="0"/>
              <a:t>from </a:t>
            </a:r>
            <a:r>
              <a:rPr lang="en-IN" dirty="0" err="1" smtClean="0"/>
              <a:t>nltk.corpus</a:t>
            </a:r>
            <a:r>
              <a:rPr lang="en-IN" dirty="0" smtClean="0"/>
              <a:t> import </a:t>
            </a:r>
            <a:r>
              <a:rPr lang="en-IN" dirty="0" err="1" smtClean="0"/>
              <a:t>movie_reviews</a:t>
            </a:r>
            <a:r>
              <a:rPr lang="en-IN" dirty="0" smtClean="0"/>
              <a:t> </a:t>
            </a:r>
          </a:p>
          <a:p>
            <a:pPr lvl="2"/>
            <a:r>
              <a:rPr lang="en-IN" dirty="0" smtClean="0"/>
              <a:t>import random </a:t>
            </a:r>
          </a:p>
          <a:p>
            <a:pPr lvl="2"/>
            <a:r>
              <a:rPr lang="en-IN" dirty="0" smtClean="0"/>
              <a:t>from </a:t>
            </a:r>
            <a:r>
              <a:rPr lang="en-IN" dirty="0" err="1" smtClean="0"/>
              <a:t>nltk.classify</a:t>
            </a:r>
            <a:r>
              <a:rPr lang="en-IN" dirty="0" smtClean="0"/>
              <a:t> import </a:t>
            </a:r>
            <a:r>
              <a:rPr lang="en-IN" dirty="0" err="1" smtClean="0"/>
              <a:t>NaiveBayesClassifier</a:t>
            </a:r>
            <a:endParaRPr lang="en-IN" dirty="0" smtClean="0"/>
          </a:p>
          <a:p>
            <a:pPr lvl="2"/>
            <a:r>
              <a:rPr lang="en-IN" dirty="0" smtClean="0"/>
              <a:t> # Load data </a:t>
            </a:r>
          </a:p>
          <a:p>
            <a:pPr lvl="2"/>
            <a:r>
              <a:rPr lang="en-IN" dirty="0" smtClean="0"/>
              <a:t>documents = [(list(</a:t>
            </a:r>
            <a:r>
              <a:rPr lang="en-IN" dirty="0" err="1" smtClean="0"/>
              <a:t>movie_reviews.words</a:t>
            </a:r>
            <a:r>
              <a:rPr lang="en-IN" dirty="0" smtClean="0"/>
              <a:t>(</a:t>
            </a:r>
            <a:r>
              <a:rPr lang="en-IN" dirty="0" err="1" smtClean="0"/>
              <a:t>fileid</a:t>
            </a:r>
            <a:r>
              <a:rPr lang="en-IN" dirty="0" smtClean="0"/>
              <a:t>)), category) for category in </a:t>
            </a:r>
            <a:r>
              <a:rPr lang="en-IN" dirty="0" err="1" smtClean="0"/>
              <a:t>movie_reviews.categories</a:t>
            </a:r>
            <a:r>
              <a:rPr lang="en-IN" dirty="0" smtClean="0"/>
              <a:t>() for </a:t>
            </a:r>
            <a:r>
              <a:rPr lang="en-IN" dirty="0" err="1" smtClean="0"/>
              <a:t>fileid</a:t>
            </a:r>
            <a:r>
              <a:rPr lang="en-IN" dirty="0" smtClean="0"/>
              <a:t> in </a:t>
            </a:r>
            <a:r>
              <a:rPr lang="en-IN" dirty="0" err="1" smtClean="0"/>
              <a:t>movie_reviews.fileids</a:t>
            </a:r>
            <a:r>
              <a:rPr lang="en-IN" dirty="0" smtClean="0"/>
              <a:t>(category)]</a:t>
            </a:r>
          </a:p>
          <a:p>
            <a:pPr lvl="2"/>
            <a:r>
              <a:rPr lang="en-IN" dirty="0" smtClean="0"/>
              <a:t># Shuffle documents </a:t>
            </a:r>
          </a:p>
          <a:p>
            <a:pPr lvl="2"/>
            <a:r>
              <a:rPr lang="en-IN" dirty="0" err="1" smtClean="0"/>
              <a:t>random.shuffle</a:t>
            </a:r>
            <a:r>
              <a:rPr lang="en-IN" dirty="0" smtClean="0"/>
              <a:t>(documents) </a:t>
            </a:r>
          </a:p>
          <a:p>
            <a:pPr lvl="2"/>
            <a:r>
              <a:rPr lang="en-US" dirty="0" smtClean="0"/>
              <a:t># Feature extraction: we extract the words as features </a:t>
            </a:r>
          </a:p>
          <a:p>
            <a:pPr lvl="2"/>
            <a:r>
              <a:rPr lang="en-US" dirty="0" err="1" smtClean="0"/>
              <a:t>def</a:t>
            </a:r>
            <a:r>
              <a:rPr lang="en-US" dirty="0" smtClean="0"/>
              <a:t> </a:t>
            </a:r>
            <a:r>
              <a:rPr lang="en-US" dirty="0" err="1" smtClean="0"/>
              <a:t>document_features</a:t>
            </a:r>
            <a:r>
              <a:rPr lang="en-US" dirty="0" smtClean="0"/>
              <a:t>(words): </a:t>
            </a:r>
          </a:p>
          <a:p>
            <a:pPr marL="1371600" lvl="3" indent="0">
              <a:buNone/>
            </a:pPr>
            <a:r>
              <a:rPr lang="en-US" dirty="0" smtClean="0"/>
              <a:t>return {word: True for word in words}</a:t>
            </a:r>
            <a:endParaRPr lang="en-IN" dirty="0" smtClean="0"/>
          </a:p>
          <a:p>
            <a:pPr marL="914400" lvl="2" indent="0">
              <a:buNone/>
            </a:pPr>
            <a:r>
              <a:rPr lang="en-US" dirty="0" smtClean="0"/>
              <a:t># Prepare training data </a:t>
            </a:r>
          </a:p>
          <a:p>
            <a:pPr lvl="2"/>
            <a:r>
              <a:rPr lang="en-US" dirty="0" err="1" smtClean="0"/>
              <a:t>train_set</a:t>
            </a:r>
            <a:r>
              <a:rPr lang="en-US" dirty="0" smtClean="0"/>
              <a:t> = [(</a:t>
            </a:r>
            <a:r>
              <a:rPr lang="en-US" dirty="0" err="1" smtClean="0"/>
              <a:t>document_features</a:t>
            </a:r>
            <a:r>
              <a:rPr lang="en-US" dirty="0" smtClean="0"/>
              <a:t>(d), c) for (d, c) in documents] </a:t>
            </a:r>
          </a:p>
          <a:p>
            <a:pPr lvl="2"/>
            <a:r>
              <a:rPr lang="en-IN" dirty="0" smtClean="0"/>
              <a:t># Train a Naive Bayes classifier </a:t>
            </a:r>
          </a:p>
          <a:p>
            <a:pPr lvl="2"/>
            <a:r>
              <a:rPr lang="en-IN" dirty="0" smtClean="0"/>
              <a:t>classifier = </a:t>
            </a:r>
            <a:r>
              <a:rPr lang="en-IN" dirty="0" err="1" smtClean="0"/>
              <a:t>NaiveBayesClassifier.train</a:t>
            </a:r>
            <a:r>
              <a:rPr lang="en-IN" dirty="0" smtClean="0"/>
              <a:t>(</a:t>
            </a:r>
            <a:r>
              <a:rPr lang="en-IN" dirty="0" err="1" smtClean="0"/>
              <a:t>train_set</a:t>
            </a:r>
            <a:r>
              <a:rPr lang="en-IN" dirty="0" smtClean="0"/>
              <a:t>)</a:t>
            </a:r>
          </a:p>
          <a:p>
            <a:pPr lvl="2"/>
            <a:r>
              <a:rPr lang="en-IN" dirty="0" smtClean="0"/>
              <a:t> # Test the classifier on a new review </a:t>
            </a:r>
          </a:p>
          <a:p>
            <a:pPr lvl="2"/>
            <a:r>
              <a:rPr lang="en-IN" dirty="0" err="1" smtClean="0"/>
              <a:t>test_review</a:t>
            </a:r>
            <a:r>
              <a:rPr lang="en-IN" dirty="0" smtClean="0"/>
              <a:t> = "The movie was fantastic and thrilling!“</a:t>
            </a:r>
          </a:p>
          <a:p>
            <a:pPr lvl="2"/>
            <a:r>
              <a:rPr lang="en-IN" dirty="0" smtClean="0"/>
              <a:t> features = </a:t>
            </a:r>
            <a:r>
              <a:rPr lang="en-IN" dirty="0" err="1" smtClean="0"/>
              <a:t>document_features</a:t>
            </a:r>
            <a:r>
              <a:rPr lang="en-IN" dirty="0" smtClean="0"/>
              <a:t>(</a:t>
            </a:r>
            <a:r>
              <a:rPr lang="en-IN" dirty="0" err="1" smtClean="0"/>
              <a:t>test_review.split</a:t>
            </a:r>
            <a:r>
              <a:rPr lang="en-IN" dirty="0" smtClean="0"/>
              <a:t>()) </a:t>
            </a:r>
          </a:p>
          <a:p>
            <a:pPr lvl="2"/>
            <a:r>
              <a:rPr lang="en-IN" dirty="0" smtClean="0"/>
              <a:t>print(</a:t>
            </a:r>
            <a:r>
              <a:rPr lang="en-IN" dirty="0" err="1" smtClean="0"/>
              <a:t>classifier.classify</a:t>
            </a:r>
            <a:r>
              <a:rPr lang="en-IN" dirty="0" smtClean="0"/>
              <a:t>(features))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7814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NLTK for NLP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Natural Language Processing (NLP) is an </a:t>
            </a:r>
            <a:r>
              <a:rPr lang="en-US" dirty="0" smtClean="0">
                <a:solidFill>
                  <a:srgbClr val="FF0000"/>
                </a:solidFill>
              </a:rPr>
              <a:t>interdisciplinary field </a:t>
            </a:r>
            <a:r>
              <a:rPr lang="en-US" dirty="0" smtClean="0"/>
              <a:t>that combines </a:t>
            </a:r>
            <a:r>
              <a:rPr lang="en-US" dirty="0" smtClean="0">
                <a:solidFill>
                  <a:srgbClr val="FF0000"/>
                </a:solidFill>
              </a:rPr>
              <a:t>linguistics, computer science, and machine learning</a:t>
            </a:r>
            <a:r>
              <a:rPr lang="en-US" dirty="0" smtClean="0"/>
              <a:t>. It involves </a:t>
            </a:r>
            <a:r>
              <a:rPr lang="en-US" dirty="0" smtClean="0">
                <a:solidFill>
                  <a:srgbClr val="00B0F0"/>
                </a:solidFill>
              </a:rPr>
              <a:t>developing algorithms and models </a:t>
            </a:r>
            <a:r>
              <a:rPr lang="en-US" dirty="0" smtClean="0"/>
              <a:t>that can understand, interpret, and generate human language. One of the most popular </a:t>
            </a:r>
            <a:r>
              <a:rPr lang="en-US" dirty="0" smtClean="0">
                <a:solidFill>
                  <a:srgbClr val="7030A0"/>
                </a:solidFill>
              </a:rPr>
              <a:t>Python libraries </a:t>
            </a:r>
            <a:r>
              <a:rPr lang="en-US" dirty="0" smtClean="0"/>
              <a:t>for performing NLP tasks is the </a:t>
            </a:r>
            <a:r>
              <a:rPr lang="en-US" b="1" dirty="0" smtClean="0"/>
              <a:t>Natural Language Toolkit (NLTK)</a:t>
            </a:r>
            <a:r>
              <a:rPr lang="en-US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0828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What is NLTK?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NLTK is an </a:t>
            </a:r>
            <a:r>
              <a:rPr lang="en-US" dirty="0" smtClean="0">
                <a:solidFill>
                  <a:srgbClr val="FF0000"/>
                </a:solidFill>
              </a:rPr>
              <a:t>open-source</a:t>
            </a:r>
            <a:r>
              <a:rPr lang="en-US" dirty="0" smtClean="0"/>
              <a:t> Python library designed for working with human language data. It provides tools for </a:t>
            </a:r>
            <a:r>
              <a:rPr lang="en-US" dirty="0" smtClean="0">
                <a:solidFill>
                  <a:srgbClr val="FF0000"/>
                </a:solidFill>
              </a:rPr>
              <a:t>text processing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analysis, making </a:t>
            </a:r>
            <a:r>
              <a:rPr lang="en-US" dirty="0" smtClean="0"/>
              <a:t>it easy to implement common NLP tasks such as </a:t>
            </a:r>
            <a:r>
              <a:rPr lang="en-US" dirty="0" smtClean="0">
                <a:solidFill>
                  <a:srgbClr val="00B0F0"/>
                </a:solidFill>
              </a:rPr>
              <a:t>tokenization, part-of-speech tagging, named entity recognition, stemming,</a:t>
            </a:r>
            <a:r>
              <a:rPr lang="en-US" dirty="0" smtClean="0"/>
              <a:t> and more. NLTK also includes a variety of </a:t>
            </a:r>
            <a:r>
              <a:rPr lang="en-US" dirty="0" smtClean="0">
                <a:solidFill>
                  <a:srgbClr val="7030A0"/>
                </a:solidFill>
              </a:rPr>
              <a:t>corpora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7030A0"/>
                </a:solidFill>
              </a:rPr>
              <a:t>lexical resources </a:t>
            </a:r>
            <a:r>
              <a:rPr lang="en-US" dirty="0" smtClean="0"/>
              <a:t>that can be used for research and educational purposes.</a:t>
            </a:r>
          </a:p>
          <a:p>
            <a:r>
              <a:rPr lang="en-US" dirty="0" smtClean="0"/>
              <a:t>The library is widely used in both academic and commercial settings, and it is often the first choice for those learning about NLP due to its extensive documentation and user-friendly interface.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47716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Installation of NLTK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sz="2000" dirty="0" smtClean="0"/>
              <a:t>!pip install </a:t>
            </a:r>
            <a:r>
              <a:rPr lang="en-IN" sz="2000" dirty="0" err="1" smtClean="0"/>
              <a:t>nltk</a:t>
            </a:r>
            <a:endParaRPr lang="en-IN" sz="2000" dirty="0" smtClean="0"/>
          </a:p>
          <a:p>
            <a:r>
              <a:rPr lang="en-US" sz="2000" dirty="0" smtClean="0"/>
              <a:t>import </a:t>
            </a:r>
            <a:r>
              <a:rPr lang="en-US" sz="2000" dirty="0" err="1" smtClean="0"/>
              <a:t>nltk</a:t>
            </a:r>
            <a:r>
              <a:rPr lang="en-US" sz="2000" dirty="0" smtClean="0"/>
              <a:t> </a:t>
            </a:r>
          </a:p>
          <a:p>
            <a:r>
              <a:rPr lang="en-US" sz="2000" dirty="0" err="1" smtClean="0"/>
              <a:t>nltk.download</a:t>
            </a:r>
            <a:r>
              <a:rPr lang="en-US" sz="2000" dirty="0" smtClean="0"/>
              <a:t>('popular') # Downloads a selection of commonly used datasets and models</a:t>
            </a:r>
          </a:p>
          <a:p>
            <a:pPr marL="0" indent="0">
              <a:buNone/>
            </a:pPr>
            <a:r>
              <a:rPr lang="en-IN" sz="2000" b="1" dirty="0" smtClean="0"/>
              <a:t>Key Features of NLTK</a:t>
            </a:r>
          </a:p>
          <a:p>
            <a:pPr marL="0" indent="0">
              <a:buNone/>
            </a:pPr>
            <a:r>
              <a:rPr lang="en-US" sz="2000" dirty="0" smtClean="0"/>
              <a:t>NLTK provides a wide range of </a:t>
            </a:r>
            <a:r>
              <a:rPr lang="en-US" sz="2000" dirty="0" smtClean="0">
                <a:solidFill>
                  <a:srgbClr val="FF0000"/>
                </a:solidFill>
              </a:rPr>
              <a:t>functionality</a:t>
            </a:r>
            <a:r>
              <a:rPr lang="en-US" sz="2000" dirty="0" smtClean="0"/>
              <a:t>, from basic </a:t>
            </a:r>
            <a:r>
              <a:rPr lang="en-US" sz="2000" dirty="0" smtClean="0">
                <a:solidFill>
                  <a:srgbClr val="FF0000"/>
                </a:solidFill>
              </a:rPr>
              <a:t>text processing </a:t>
            </a:r>
            <a:r>
              <a:rPr lang="en-US" sz="2000" dirty="0" smtClean="0"/>
              <a:t>tasks to more advanced techniques. Below are some of the key features:</a:t>
            </a:r>
          </a:p>
          <a:p>
            <a:r>
              <a:rPr lang="en-IN" sz="2000" dirty="0" smtClean="0"/>
              <a:t>Tokenization</a:t>
            </a:r>
          </a:p>
          <a:p>
            <a:pPr lvl="1"/>
            <a:r>
              <a:rPr lang="en-IN" sz="1600" dirty="0" smtClean="0"/>
              <a:t>Word Tokenization</a:t>
            </a:r>
          </a:p>
          <a:p>
            <a:pPr lvl="1"/>
            <a:r>
              <a:rPr lang="en-IN" sz="1600" dirty="0" smtClean="0"/>
              <a:t>Sentence Tokenization</a:t>
            </a:r>
          </a:p>
          <a:p>
            <a:r>
              <a:rPr lang="en-IN" sz="2000" dirty="0" smtClean="0"/>
              <a:t>Part-of-Speech (POS) Tagging</a:t>
            </a:r>
          </a:p>
          <a:p>
            <a:r>
              <a:rPr lang="en-IN" sz="2000" dirty="0" smtClean="0"/>
              <a:t>Named Entity Recognition (NER)</a:t>
            </a:r>
          </a:p>
          <a:p>
            <a:r>
              <a:rPr lang="en-IN" sz="2000" dirty="0" smtClean="0"/>
              <a:t>Stemming and Lemmatization</a:t>
            </a:r>
          </a:p>
          <a:p>
            <a:r>
              <a:rPr lang="en-IN" sz="2000" dirty="0" err="1" smtClean="0"/>
              <a:t>Stopwords</a:t>
            </a:r>
            <a:r>
              <a:rPr lang="en-IN" sz="2000" dirty="0" smtClean="0"/>
              <a:t> Removal</a:t>
            </a:r>
          </a:p>
          <a:p>
            <a:r>
              <a:rPr lang="en-IN" sz="2000" dirty="0" smtClean="0"/>
              <a:t>Working with Corpora</a:t>
            </a:r>
          </a:p>
          <a:p>
            <a:r>
              <a:rPr lang="en-IN" sz="2000" dirty="0" smtClean="0"/>
              <a:t>Text Classification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1860017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Tokenization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Tokenization is the process of </a:t>
            </a:r>
            <a:r>
              <a:rPr lang="en-US" dirty="0" smtClean="0">
                <a:solidFill>
                  <a:srgbClr val="FF0000"/>
                </a:solidFill>
              </a:rPr>
              <a:t>splitting text into smaller units</a:t>
            </a:r>
            <a:r>
              <a:rPr lang="en-US" dirty="0" smtClean="0"/>
              <a:t>, called tokens. These tokens can be words or sentences.</a:t>
            </a:r>
          </a:p>
          <a:p>
            <a:pPr lvl="1"/>
            <a:r>
              <a:rPr lang="en-US" b="1" dirty="0" smtClean="0"/>
              <a:t>Word Tokenization</a:t>
            </a:r>
            <a:r>
              <a:rPr lang="en-US" dirty="0" smtClean="0"/>
              <a:t>: Splitting text into individual words.</a:t>
            </a:r>
          </a:p>
          <a:p>
            <a:pPr lvl="2"/>
            <a:r>
              <a:rPr lang="en-US" dirty="0" smtClean="0"/>
              <a:t>from </a:t>
            </a:r>
            <a:r>
              <a:rPr lang="en-US" dirty="0" err="1" smtClean="0"/>
              <a:t>nltk.tokenize</a:t>
            </a:r>
            <a:r>
              <a:rPr lang="en-US" dirty="0" smtClean="0"/>
              <a:t> import </a:t>
            </a:r>
            <a:r>
              <a:rPr lang="en-US" dirty="0" err="1" smtClean="0"/>
              <a:t>word_tokenize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text = "NLTK is a powerful toolkit for text processing." </a:t>
            </a:r>
          </a:p>
          <a:p>
            <a:pPr lvl="2"/>
            <a:r>
              <a:rPr lang="en-US" dirty="0" smtClean="0"/>
              <a:t>tokens = </a:t>
            </a:r>
            <a:r>
              <a:rPr lang="en-US" dirty="0" err="1" smtClean="0"/>
              <a:t>word_tokenize</a:t>
            </a:r>
            <a:r>
              <a:rPr lang="en-US" dirty="0" smtClean="0"/>
              <a:t>(text) </a:t>
            </a:r>
          </a:p>
          <a:p>
            <a:pPr lvl="2"/>
            <a:r>
              <a:rPr lang="en-US" dirty="0" smtClean="0"/>
              <a:t>print(tokens)</a:t>
            </a:r>
          </a:p>
          <a:p>
            <a:pPr lvl="1"/>
            <a:r>
              <a:rPr lang="en-IN" dirty="0" smtClean="0">
                <a:solidFill>
                  <a:srgbClr val="00B0F0"/>
                </a:solidFill>
              </a:rPr>
              <a:t>Output: ['NLTK', 'is', 'a', 'powerful', 'toolkit', 'for', 'text', 'processing', '.']</a:t>
            </a:r>
          </a:p>
          <a:p>
            <a:pPr lvl="1"/>
            <a:r>
              <a:rPr lang="en-US" b="1" dirty="0" smtClean="0"/>
              <a:t>Sentence Tokenization</a:t>
            </a:r>
            <a:r>
              <a:rPr lang="en-US" dirty="0" smtClean="0"/>
              <a:t>: Splitting text into sentences.</a:t>
            </a:r>
          </a:p>
          <a:p>
            <a:pPr lvl="2"/>
            <a:r>
              <a:rPr lang="en-US" dirty="0" smtClean="0"/>
              <a:t>from </a:t>
            </a:r>
            <a:r>
              <a:rPr lang="en-US" dirty="0" err="1" smtClean="0"/>
              <a:t>nltk.tokenize</a:t>
            </a:r>
            <a:r>
              <a:rPr lang="en-US" dirty="0" smtClean="0"/>
              <a:t> import </a:t>
            </a:r>
            <a:r>
              <a:rPr lang="en-US" dirty="0" err="1" smtClean="0"/>
              <a:t>sent_tokenize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text = "NLTK is a powerful toolkit for text processing. It supports many tasks." </a:t>
            </a:r>
          </a:p>
          <a:p>
            <a:pPr lvl="2"/>
            <a:r>
              <a:rPr lang="en-US" dirty="0" smtClean="0"/>
              <a:t>sentences = </a:t>
            </a:r>
            <a:r>
              <a:rPr lang="en-US" dirty="0" err="1" smtClean="0"/>
              <a:t>sent_tokenize</a:t>
            </a:r>
            <a:r>
              <a:rPr lang="en-US" dirty="0" smtClean="0"/>
              <a:t>(text)</a:t>
            </a:r>
          </a:p>
          <a:p>
            <a:pPr lvl="2"/>
            <a:r>
              <a:rPr lang="en-US" dirty="0" smtClean="0"/>
              <a:t> print(sentences)</a:t>
            </a:r>
          </a:p>
          <a:p>
            <a:pPr lvl="1"/>
            <a:r>
              <a:rPr lang="en-IN" dirty="0" smtClean="0">
                <a:solidFill>
                  <a:srgbClr val="00B0F0"/>
                </a:solidFill>
              </a:rPr>
              <a:t>Output: </a:t>
            </a:r>
            <a:r>
              <a:rPr lang="en-US" dirty="0" smtClean="0">
                <a:solidFill>
                  <a:srgbClr val="00B0F0"/>
                </a:solidFill>
              </a:rPr>
              <a:t>[</a:t>
            </a:r>
            <a:r>
              <a:rPr lang="en-US" dirty="0">
                <a:solidFill>
                  <a:srgbClr val="00B0F0"/>
                </a:solidFill>
              </a:rPr>
              <a:t>'NLTK is a powerful toolkit for text processing.', 'It supports many tasks.']</a:t>
            </a:r>
            <a:endParaRPr lang="en-IN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857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Part-of-Speech (POS) Tagging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Part-of-speech tagging involves </a:t>
            </a:r>
            <a:r>
              <a:rPr lang="en-US" dirty="0" smtClean="0">
                <a:solidFill>
                  <a:srgbClr val="FF0000"/>
                </a:solidFill>
              </a:rPr>
              <a:t>identifying the grammatical role </a:t>
            </a:r>
            <a:r>
              <a:rPr lang="en-US" dirty="0" smtClean="0"/>
              <a:t>of </a:t>
            </a:r>
            <a:r>
              <a:rPr lang="en-US" dirty="0" smtClean="0">
                <a:solidFill>
                  <a:srgbClr val="FF0000"/>
                </a:solidFill>
              </a:rPr>
              <a:t>each word in a sentence</a:t>
            </a:r>
            <a:r>
              <a:rPr lang="en-US" dirty="0" smtClean="0"/>
              <a:t>, such as no</a:t>
            </a:r>
            <a:r>
              <a:rPr lang="en-US" dirty="0" smtClean="0"/>
              <a:t>un, verb, adjective, etc.</a:t>
            </a:r>
            <a:endParaRPr lang="en-IN" dirty="0" smtClean="0"/>
          </a:p>
          <a:p>
            <a:pPr lvl="1"/>
            <a:r>
              <a:rPr lang="en-IN" dirty="0" smtClean="0"/>
              <a:t>from </a:t>
            </a:r>
            <a:r>
              <a:rPr lang="en-IN" dirty="0" err="1" smtClean="0"/>
              <a:t>nltk.tokenize</a:t>
            </a:r>
            <a:r>
              <a:rPr lang="en-IN" dirty="0" smtClean="0"/>
              <a:t> import </a:t>
            </a:r>
            <a:r>
              <a:rPr lang="en-IN" dirty="0" err="1" smtClean="0"/>
              <a:t>word_tokenize</a:t>
            </a:r>
            <a:r>
              <a:rPr lang="en-IN" dirty="0" smtClean="0"/>
              <a:t> </a:t>
            </a:r>
          </a:p>
          <a:p>
            <a:pPr lvl="1"/>
            <a:r>
              <a:rPr lang="en-IN" dirty="0" smtClean="0"/>
              <a:t>from </a:t>
            </a:r>
            <a:r>
              <a:rPr lang="en-IN" dirty="0" err="1" smtClean="0"/>
              <a:t>nltk</a:t>
            </a:r>
            <a:r>
              <a:rPr lang="en-IN" dirty="0" smtClean="0"/>
              <a:t> import </a:t>
            </a:r>
            <a:r>
              <a:rPr lang="en-IN" dirty="0" err="1" smtClean="0"/>
              <a:t>pos_tag</a:t>
            </a:r>
            <a:r>
              <a:rPr lang="en-IN" dirty="0" smtClean="0"/>
              <a:t> text = "NLTK is a powerful toolkit." </a:t>
            </a:r>
          </a:p>
          <a:p>
            <a:pPr lvl="1"/>
            <a:r>
              <a:rPr lang="en-IN" dirty="0" smtClean="0"/>
              <a:t>tokens = </a:t>
            </a:r>
            <a:r>
              <a:rPr lang="en-IN" dirty="0" err="1" smtClean="0"/>
              <a:t>word_tokenize</a:t>
            </a:r>
            <a:r>
              <a:rPr lang="en-IN" dirty="0" smtClean="0"/>
              <a:t>(text)</a:t>
            </a:r>
          </a:p>
          <a:p>
            <a:pPr lvl="1"/>
            <a:r>
              <a:rPr lang="en-IN" dirty="0" smtClean="0"/>
              <a:t> tags = </a:t>
            </a:r>
            <a:r>
              <a:rPr lang="en-IN" dirty="0" err="1" smtClean="0"/>
              <a:t>pos_tag</a:t>
            </a:r>
            <a:r>
              <a:rPr lang="en-IN" dirty="0" smtClean="0"/>
              <a:t>(tokens) </a:t>
            </a:r>
          </a:p>
          <a:p>
            <a:pPr lvl="1"/>
            <a:r>
              <a:rPr lang="en-IN" dirty="0" smtClean="0"/>
              <a:t>print(tags)</a:t>
            </a:r>
          </a:p>
          <a:p>
            <a:pPr lvl="1"/>
            <a:r>
              <a:rPr lang="en-IN" dirty="0" smtClean="0">
                <a:solidFill>
                  <a:srgbClr val="00B0F0"/>
                </a:solidFill>
              </a:rPr>
              <a:t>Output:</a:t>
            </a:r>
            <a:r>
              <a:rPr lang="en-IN" dirty="0" smtClean="0">
                <a:solidFill>
                  <a:srgbClr val="00B0F0"/>
                </a:solidFill>
              </a:rPr>
              <a:t>[('NLTK', 'NNP'), ('is', 'VBZ'), ('a', 'DT'), ('powerful', 'JJ'), ('toolkit', 'NN')]</a:t>
            </a:r>
          </a:p>
          <a:p>
            <a:pPr marL="457200" lvl="1" indent="0">
              <a:buNone/>
            </a:pPr>
            <a:endParaRPr lang="en-IN" dirty="0" smtClean="0">
              <a:solidFill>
                <a:srgbClr val="00B0F0"/>
              </a:solidFill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dirty="0"/>
              <a:t>The POS tags here follow the Penn Treebank </a:t>
            </a:r>
            <a:r>
              <a:rPr lang="en-US" altLang="en-US" dirty="0" err="1"/>
              <a:t>Tagset</a:t>
            </a:r>
            <a:r>
              <a:rPr lang="en-US" altLang="en-US" dirty="0"/>
              <a:t>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dirty="0" smtClean="0"/>
              <a:t>V</a:t>
            </a:r>
            <a:r>
              <a:rPr lang="en-US" altLang="en-US" dirty="0" smtClean="0"/>
              <a:t>NNP - Proper noun, singular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dirty="0" smtClean="0"/>
              <a:t>BZ </a:t>
            </a:r>
            <a:r>
              <a:rPr lang="en-US" altLang="en-US" dirty="0"/>
              <a:t>- Verb, 3rd person singular present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dirty="0" smtClean="0"/>
              <a:t>DT - Determiner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dirty="0" smtClean="0"/>
              <a:t>JJ </a:t>
            </a:r>
            <a:r>
              <a:rPr lang="en-US" altLang="en-US" dirty="0"/>
              <a:t>- Adjective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dirty="0"/>
              <a:t>NN - Noun, singular</a:t>
            </a:r>
          </a:p>
          <a:p>
            <a:pPr lvl="1"/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688923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Named Entity Recognition (NER)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NER </a:t>
            </a:r>
            <a:r>
              <a:rPr lang="en-US" dirty="0" smtClean="0">
                <a:solidFill>
                  <a:srgbClr val="FF0000"/>
                </a:solidFill>
              </a:rPr>
              <a:t>identifies and categorizes named entities in text</a:t>
            </a:r>
            <a:r>
              <a:rPr lang="en-US" dirty="0" smtClean="0"/>
              <a:t>, such as names of people, organizations, or locations.</a:t>
            </a:r>
          </a:p>
          <a:p>
            <a:pPr lvl="1"/>
            <a:r>
              <a:rPr lang="en-IN" dirty="0" smtClean="0"/>
              <a:t>from </a:t>
            </a:r>
            <a:r>
              <a:rPr lang="en-IN" dirty="0" err="1" smtClean="0"/>
              <a:t>nltk</a:t>
            </a:r>
            <a:r>
              <a:rPr lang="en-IN" dirty="0" smtClean="0"/>
              <a:t> import </a:t>
            </a:r>
            <a:r>
              <a:rPr lang="en-IN" dirty="0" err="1" smtClean="0"/>
              <a:t>ne_chunk</a:t>
            </a:r>
            <a:r>
              <a:rPr lang="en-IN" dirty="0" smtClean="0"/>
              <a:t> </a:t>
            </a:r>
          </a:p>
          <a:p>
            <a:pPr lvl="1"/>
            <a:r>
              <a:rPr lang="en-IN" dirty="0" smtClean="0"/>
              <a:t>from </a:t>
            </a:r>
            <a:r>
              <a:rPr lang="en-IN" dirty="0" err="1" smtClean="0"/>
              <a:t>nltk.tokenize</a:t>
            </a:r>
            <a:r>
              <a:rPr lang="en-IN" dirty="0" smtClean="0"/>
              <a:t> import </a:t>
            </a:r>
            <a:r>
              <a:rPr lang="en-IN" dirty="0" err="1" smtClean="0"/>
              <a:t>word_tokenize</a:t>
            </a:r>
            <a:r>
              <a:rPr lang="en-IN" dirty="0" smtClean="0"/>
              <a:t> </a:t>
            </a:r>
          </a:p>
          <a:p>
            <a:pPr lvl="1"/>
            <a:r>
              <a:rPr lang="en-IN" dirty="0" smtClean="0"/>
              <a:t>from </a:t>
            </a:r>
            <a:r>
              <a:rPr lang="en-IN" dirty="0" err="1" smtClean="0"/>
              <a:t>nltk</a:t>
            </a:r>
            <a:r>
              <a:rPr lang="en-IN" dirty="0" smtClean="0"/>
              <a:t> import </a:t>
            </a:r>
            <a:r>
              <a:rPr lang="en-IN" dirty="0" err="1" smtClean="0"/>
              <a:t>pos_tag</a:t>
            </a:r>
            <a:endParaRPr lang="en-IN" dirty="0" smtClean="0"/>
          </a:p>
          <a:p>
            <a:pPr lvl="1"/>
            <a:r>
              <a:rPr lang="en-IN" dirty="0" smtClean="0"/>
              <a:t> text = "Barack Obama was born in Hawaii." </a:t>
            </a:r>
          </a:p>
          <a:p>
            <a:pPr lvl="1"/>
            <a:r>
              <a:rPr lang="en-IN" dirty="0" smtClean="0"/>
              <a:t>tokens = </a:t>
            </a:r>
            <a:r>
              <a:rPr lang="en-IN" dirty="0" err="1" smtClean="0"/>
              <a:t>word_tokenize</a:t>
            </a:r>
            <a:r>
              <a:rPr lang="en-IN" dirty="0" smtClean="0"/>
              <a:t>(text) </a:t>
            </a:r>
          </a:p>
          <a:p>
            <a:pPr lvl="1"/>
            <a:r>
              <a:rPr lang="en-IN" dirty="0" smtClean="0"/>
              <a:t>tags = </a:t>
            </a:r>
            <a:r>
              <a:rPr lang="en-IN" dirty="0" err="1" smtClean="0"/>
              <a:t>pos_tag</a:t>
            </a:r>
            <a:r>
              <a:rPr lang="en-IN" dirty="0" smtClean="0"/>
              <a:t>(tokens) </a:t>
            </a:r>
          </a:p>
          <a:p>
            <a:pPr lvl="1"/>
            <a:r>
              <a:rPr lang="en-IN" dirty="0" smtClean="0"/>
              <a:t>entities = </a:t>
            </a:r>
            <a:r>
              <a:rPr lang="en-IN" dirty="0" err="1" smtClean="0"/>
              <a:t>ne_chunk</a:t>
            </a:r>
            <a:r>
              <a:rPr lang="en-IN" dirty="0" smtClean="0"/>
              <a:t>(tags) </a:t>
            </a:r>
          </a:p>
          <a:p>
            <a:pPr lvl="1"/>
            <a:r>
              <a:rPr lang="en-IN" dirty="0" smtClean="0"/>
              <a:t>print(entities)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Output</a:t>
            </a:r>
            <a:endParaRPr lang="en-IN" dirty="0" smtClean="0">
              <a:solidFill>
                <a:srgbClr val="00B0F0"/>
              </a:solidFill>
            </a:endParaRPr>
          </a:p>
          <a:p>
            <a:pPr lvl="1"/>
            <a:r>
              <a:rPr lang="en-IN" dirty="0" smtClean="0">
                <a:solidFill>
                  <a:srgbClr val="00B0F0"/>
                </a:solidFill>
              </a:rPr>
              <a:t>(S (GPE Barack/NNP) </a:t>
            </a:r>
          </a:p>
          <a:p>
            <a:pPr lvl="1"/>
            <a:r>
              <a:rPr lang="en-IN" dirty="0" smtClean="0">
                <a:solidFill>
                  <a:srgbClr val="00B0F0"/>
                </a:solidFill>
              </a:rPr>
              <a:t>Obama/NNP </a:t>
            </a:r>
          </a:p>
          <a:p>
            <a:pPr lvl="1"/>
            <a:r>
              <a:rPr lang="en-IN" dirty="0" smtClean="0">
                <a:solidFill>
                  <a:srgbClr val="00B0F0"/>
                </a:solidFill>
              </a:rPr>
              <a:t>was/VBD </a:t>
            </a:r>
          </a:p>
          <a:p>
            <a:pPr lvl="1"/>
            <a:r>
              <a:rPr lang="en-IN" dirty="0" smtClean="0">
                <a:solidFill>
                  <a:srgbClr val="00B0F0"/>
                </a:solidFill>
              </a:rPr>
              <a:t>born/VBN in/IN</a:t>
            </a:r>
          </a:p>
          <a:p>
            <a:pPr lvl="1"/>
            <a:r>
              <a:rPr lang="en-IN" dirty="0" smtClean="0">
                <a:solidFill>
                  <a:srgbClr val="00B0F0"/>
                </a:solidFill>
              </a:rPr>
              <a:t> (GPE Hawaii/NNP) </a:t>
            </a:r>
          </a:p>
          <a:p>
            <a:pPr lvl="1"/>
            <a:r>
              <a:rPr lang="en-IN" dirty="0" smtClean="0">
                <a:solidFill>
                  <a:srgbClr val="00B0F0"/>
                </a:solidFill>
              </a:rPr>
              <a:t>./.)</a:t>
            </a:r>
          </a:p>
          <a:p>
            <a:r>
              <a:rPr lang="en-US" dirty="0" smtClean="0"/>
              <a:t>Here, NLTK identifies </a:t>
            </a:r>
            <a:r>
              <a:rPr lang="en-US" b="1" dirty="0" smtClean="0"/>
              <a:t>Barack Obama</a:t>
            </a:r>
            <a:r>
              <a:rPr lang="en-US" dirty="0" smtClean="0"/>
              <a:t> as a person and </a:t>
            </a:r>
            <a:r>
              <a:rPr lang="en-US" b="1" dirty="0" smtClean="0"/>
              <a:t>Hawaii</a:t>
            </a:r>
            <a:r>
              <a:rPr lang="en-US" dirty="0" smtClean="0"/>
              <a:t> as a geopolitical entity (GPE).</a:t>
            </a:r>
            <a:endParaRPr lang="en-IN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14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Stemming and Lemmatization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Stemming and lemmatization are techniques used to reduce words to their root forms. Stemming cuts off prefixes or suffixes, whereas lemmatization considers the word’s meaning and uses a dictionary to find its base form.</a:t>
            </a:r>
          </a:p>
          <a:p>
            <a:r>
              <a:rPr lang="en-IN" b="1" dirty="0" smtClean="0"/>
              <a:t>Stemming</a:t>
            </a:r>
            <a:r>
              <a:rPr lang="en-IN" dirty="0" smtClean="0"/>
              <a:t>: </a:t>
            </a:r>
          </a:p>
          <a:p>
            <a:pPr lvl="1"/>
            <a:r>
              <a:rPr lang="en-IN" dirty="0" smtClean="0"/>
              <a:t>from </a:t>
            </a:r>
            <a:r>
              <a:rPr lang="en-IN" dirty="0" err="1" smtClean="0"/>
              <a:t>nltk.stem</a:t>
            </a:r>
            <a:r>
              <a:rPr lang="en-IN" dirty="0" smtClean="0"/>
              <a:t> import </a:t>
            </a:r>
            <a:r>
              <a:rPr lang="en-IN" dirty="0" err="1" smtClean="0"/>
              <a:t>PorterStemmer</a:t>
            </a:r>
            <a:r>
              <a:rPr lang="en-IN" dirty="0" smtClean="0"/>
              <a:t> </a:t>
            </a:r>
          </a:p>
          <a:p>
            <a:pPr lvl="1"/>
            <a:r>
              <a:rPr lang="en-IN" dirty="0" smtClean="0"/>
              <a:t>stemmer = </a:t>
            </a:r>
            <a:r>
              <a:rPr lang="en-IN" dirty="0" err="1" smtClean="0"/>
              <a:t>PorterStemmer</a:t>
            </a:r>
            <a:r>
              <a:rPr lang="en-IN" dirty="0" smtClean="0"/>
              <a:t>() </a:t>
            </a:r>
          </a:p>
          <a:p>
            <a:pPr lvl="1"/>
            <a:r>
              <a:rPr lang="en-IN" dirty="0" smtClean="0"/>
              <a:t>words = ['running', 'runner', 'ran'] </a:t>
            </a:r>
          </a:p>
          <a:p>
            <a:pPr lvl="1"/>
            <a:r>
              <a:rPr lang="en-IN" dirty="0" smtClean="0"/>
              <a:t>stems = [</a:t>
            </a:r>
            <a:r>
              <a:rPr lang="en-IN" dirty="0" err="1" smtClean="0"/>
              <a:t>stemmer.stem</a:t>
            </a:r>
            <a:r>
              <a:rPr lang="en-IN" dirty="0" smtClean="0"/>
              <a:t>(word) for word in words] </a:t>
            </a:r>
          </a:p>
          <a:p>
            <a:pPr lvl="1"/>
            <a:r>
              <a:rPr lang="en-IN" dirty="0" smtClean="0"/>
              <a:t>print(stems)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Output </a:t>
            </a:r>
            <a:r>
              <a:rPr lang="en-IN" dirty="0" smtClean="0">
                <a:solidFill>
                  <a:srgbClr val="00B0F0"/>
                </a:solidFill>
              </a:rPr>
              <a:t>['run', 'runner', 'ran']</a:t>
            </a:r>
            <a:endParaRPr lang="en-IN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435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Cont..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Lemmatization</a:t>
            </a:r>
          </a:p>
          <a:p>
            <a:pPr lvl="1"/>
            <a:r>
              <a:rPr lang="en-IN" dirty="0" smtClean="0"/>
              <a:t>from </a:t>
            </a:r>
            <a:r>
              <a:rPr lang="en-IN" dirty="0" err="1" smtClean="0"/>
              <a:t>nltk.stem</a:t>
            </a:r>
            <a:r>
              <a:rPr lang="en-IN" dirty="0" smtClean="0"/>
              <a:t> import </a:t>
            </a:r>
            <a:r>
              <a:rPr lang="en-IN" dirty="0" err="1" smtClean="0"/>
              <a:t>WordNetLemmatizer</a:t>
            </a:r>
            <a:endParaRPr lang="en-IN" dirty="0" smtClean="0"/>
          </a:p>
          <a:p>
            <a:pPr lvl="1"/>
            <a:r>
              <a:rPr lang="en-IN" dirty="0" smtClean="0"/>
              <a:t> </a:t>
            </a:r>
            <a:r>
              <a:rPr lang="en-IN" dirty="0" err="1" smtClean="0"/>
              <a:t>lemmatizer</a:t>
            </a:r>
            <a:r>
              <a:rPr lang="en-IN" dirty="0" smtClean="0"/>
              <a:t> = </a:t>
            </a:r>
            <a:r>
              <a:rPr lang="en-IN" dirty="0" err="1" smtClean="0"/>
              <a:t>WordNetLemmatizer</a:t>
            </a:r>
            <a:r>
              <a:rPr lang="en-IN" dirty="0" smtClean="0"/>
              <a:t>() </a:t>
            </a:r>
          </a:p>
          <a:p>
            <a:pPr lvl="1"/>
            <a:r>
              <a:rPr lang="en-IN" dirty="0" smtClean="0"/>
              <a:t>words = ['running', 'better', 'geese'] </a:t>
            </a:r>
          </a:p>
          <a:p>
            <a:pPr lvl="1"/>
            <a:r>
              <a:rPr lang="en-IN" dirty="0" smtClean="0"/>
              <a:t>lemmas = [</a:t>
            </a:r>
            <a:r>
              <a:rPr lang="en-IN" dirty="0" err="1" smtClean="0"/>
              <a:t>lemmatizer.lemmatize</a:t>
            </a:r>
            <a:r>
              <a:rPr lang="en-IN" dirty="0" smtClean="0"/>
              <a:t>(word, </a:t>
            </a:r>
            <a:r>
              <a:rPr lang="en-IN" dirty="0" err="1" smtClean="0"/>
              <a:t>pos</a:t>
            </a:r>
            <a:r>
              <a:rPr lang="en-IN" dirty="0" smtClean="0"/>
              <a:t>='v') for word in words] print(lemmas)</a:t>
            </a:r>
          </a:p>
          <a:p>
            <a:r>
              <a:rPr lang="en-IN" dirty="0" smtClean="0">
                <a:solidFill>
                  <a:srgbClr val="00B0F0"/>
                </a:solidFill>
              </a:rPr>
              <a:t>Output:['run', 'better', 'geese']</a:t>
            </a:r>
            <a:endParaRPr lang="en-IN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162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1067</Words>
  <Application>Microsoft Office PowerPoint</Application>
  <PresentationFormat>Widescreen</PresentationFormat>
  <Paragraphs>127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NLTK for Natural Language Processing</vt:lpstr>
      <vt:lpstr>Introduction to NLTK for NLP</vt:lpstr>
      <vt:lpstr>What is NLTK?</vt:lpstr>
      <vt:lpstr>Installation of NLTK</vt:lpstr>
      <vt:lpstr>Tokenization</vt:lpstr>
      <vt:lpstr>Part-of-Speech (POS) Tagging</vt:lpstr>
      <vt:lpstr>Named Entity Recognition (NER)</vt:lpstr>
      <vt:lpstr>Stemming and Lemmatization</vt:lpstr>
      <vt:lpstr>Cont..</vt:lpstr>
      <vt:lpstr>Stopwords Removal</vt:lpstr>
      <vt:lpstr>Working with Corpora</vt:lpstr>
      <vt:lpstr>Text Classification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NLTK for Natural Language Processing</dc:title>
  <dc:creator>cse</dc:creator>
  <cp:lastModifiedBy>cse</cp:lastModifiedBy>
  <cp:revision>5</cp:revision>
  <dcterms:created xsi:type="dcterms:W3CDTF">2025-02-11T09:46:10Z</dcterms:created>
  <dcterms:modified xsi:type="dcterms:W3CDTF">2025-02-11T10:06:06Z</dcterms:modified>
</cp:coreProperties>
</file>