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1" d="100"/>
          <a:sy n="101" d="100"/>
        </p:scale>
        <p:origin x="11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8D1BBC8-91AE-45AC-9D3A-D5B6E774E474}" type="datetimeFigureOut">
              <a:rPr lang="en-IN" smtClean="0"/>
              <a:t>10-02-2025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571565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D1BBC8-91AE-45AC-9D3A-D5B6E774E474}" type="datetimeFigureOut">
              <a:rPr lang="en-IN" smtClean="0"/>
              <a:t>10-02-2025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359346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D1BBC8-91AE-45AC-9D3A-D5B6E774E474}" type="datetimeFigureOut">
              <a:rPr lang="en-IN" smtClean="0"/>
              <a:t>10-02-2025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3047928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D1BBC8-91AE-45AC-9D3A-D5B6E774E474}" type="datetimeFigureOut">
              <a:rPr lang="en-IN" smtClean="0"/>
              <a:t>10-02-2025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234685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D1BBC8-91AE-45AC-9D3A-D5B6E774E474}" type="datetimeFigureOut">
              <a:rPr lang="en-IN" smtClean="0"/>
              <a:t>10-02-2025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88412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8D1BBC8-91AE-45AC-9D3A-D5B6E774E474}" type="datetimeFigureOut">
              <a:rPr lang="en-IN" smtClean="0"/>
              <a:t>10-02-2025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19509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8D1BBC8-91AE-45AC-9D3A-D5B6E774E474}" type="datetimeFigureOut">
              <a:rPr lang="en-IN" smtClean="0"/>
              <a:t>10-02-2025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253262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8D1BBC8-91AE-45AC-9D3A-D5B6E774E474}" type="datetimeFigureOut">
              <a:rPr lang="en-IN" smtClean="0"/>
              <a:t>10-02-2025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4224781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1BBC8-91AE-45AC-9D3A-D5B6E774E474}" type="datetimeFigureOut">
              <a:rPr lang="en-IN" smtClean="0"/>
              <a:t>10-02-2025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303250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D1BBC8-91AE-45AC-9D3A-D5B6E774E474}" type="datetimeFigureOut">
              <a:rPr lang="en-IN" smtClean="0"/>
              <a:t>10-02-2025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4198367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D1BBC8-91AE-45AC-9D3A-D5B6E774E474}" type="datetimeFigureOut">
              <a:rPr lang="en-IN" smtClean="0"/>
              <a:t>10-02-2025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85BE41-CB53-4F0D-8389-CD829A318139}" type="slidenum">
              <a:rPr lang="en-IN" smtClean="0"/>
              <a:t>‹#›</a:t>
            </a:fld>
            <a:endParaRPr lang="en-IN"/>
          </a:p>
        </p:txBody>
      </p:sp>
    </p:spTree>
    <p:extLst>
      <p:ext uri="{BB962C8B-B14F-4D97-AF65-F5344CB8AC3E}">
        <p14:creationId xmlns:p14="http://schemas.microsoft.com/office/powerpoint/2010/main" val="978651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1BBC8-91AE-45AC-9D3A-D5B6E774E474}" type="datetimeFigureOut">
              <a:rPr lang="en-IN" smtClean="0"/>
              <a:t>10-02-2025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85BE41-CB53-4F0D-8389-CD829A318139}" type="slidenum">
              <a:rPr lang="en-IN" smtClean="0"/>
              <a:t>‹#›</a:t>
            </a:fld>
            <a:endParaRPr lang="en-IN"/>
          </a:p>
        </p:txBody>
      </p:sp>
    </p:spTree>
    <p:extLst>
      <p:ext uri="{BB962C8B-B14F-4D97-AF65-F5344CB8AC3E}">
        <p14:creationId xmlns:p14="http://schemas.microsoft.com/office/powerpoint/2010/main" val="57542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Myths of Data science</a:t>
            </a:r>
            <a:r>
              <a:rPr lang="en-IN" dirty="0" smtClean="0"/>
              <a:t> </a:t>
            </a:r>
            <a:endParaRPr lang="en-IN" dirty="0"/>
          </a:p>
        </p:txBody>
      </p:sp>
      <p:sp>
        <p:nvSpPr>
          <p:cNvPr id="3" name="Subtitle 2"/>
          <p:cNvSpPr>
            <a:spLocks noGrp="1"/>
          </p:cNvSpPr>
          <p:nvPr>
            <p:ph type="subTitle" idx="1"/>
          </p:nvPr>
        </p:nvSpPr>
        <p:spPr/>
        <p:txBody>
          <a:bodyPr/>
          <a:lstStyle/>
          <a:p>
            <a:r>
              <a:rPr lang="en-US" dirty="0" smtClean="0"/>
              <a:t>Prof. Savita Sheoran</a:t>
            </a:r>
          </a:p>
          <a:p>
            <a:r>
              <a:rPr lang="en-US" dirty="0" smtClean="0"/>
              <a:t>Indira Gandhi University Meerpur, Rewari, Haryana, India</a:t>
            </a:r>
            <a:endParaRPr lang="en-IN" dirty="0"/>
          </a:p>
        </p:txBody>
      </p:sp>
    </p:spTree>
    <p:extLst>
      <p:ext uri="{BB962C8B-B14F-4D97-AF65-F5344CB8AC3E}">
        <p14:creationId xmlns:p14="http://schemas.microsoft.com/office/powerpoint/2010/main" val="374934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Myths of Data science</a:t>
            </a:r>
            <a:r>
              <a:rPr lang="en-IN" dirty="0" smtClean="0"/>
              <a:t> </a:t>
            </a:r>
            <a:endParaRPr lang="en-IN" dirty="0"/>
          </a:p>
        </p:txBody>
      </p:sp>
      <p:sp>
        <p:nvSpPr>
          <p:cNvPr id="3" name="Content Placeholder 2"/>
          <p:cNvSpPr>
            <a:spLocks noGrp="1"/>
          </p:cNvSpPr>
          <p:nvPr>
            <p:ph idx="1"/>
          </p:nvPr>
        </p:nvSpPr>
        <p:spPr>
          <a:xfrm>
            <a:off x="838200" y="1571625"/>
            <a:ext cx="10515600" cy="4953000"/>
          </a:xfrm>
        </p:spPr>
        <p:txBody>
          <a:bodyPr>
            <a:normAutofit fontScale="77500" lnSpcReduction="20000"/>
          </a:bodyPr>
          <a:lstStyle/>
          <a:p>
            <a:r>
              <a:rPr lang="en-US" dirty="0" smtClean="0"/>
              <a:t>Data science is a powerful and evolving field, but there are many myths and misconceptions surrounding it. Here are some of the most common myths about data science:</a:t>
            </a:r>
          </a:p>
          <a:p>
            <a:r>
              <a:rPr lang="en-US" b="1" dirty="0" smtClean="0"/>
              <a:t>1. Data Science Is All About AI and Machine Learning</a:t>
            </a:r>
          </a:p>
          <a:p>
            <a:pPr marL="457200" lvl="1" indent="0">
              <a:buNone/>
            </a:pPr>
            <a:r>
              <a:rPr lang="en-US" dirty="0" smtClean="0"/>
              <a:t>Many believe data science is solely focused on artificial intelligence (AI) and machine learning (ML). While these are important aspects, data science also involves data wrangling, visualization, statistical analysis, and domain expertise.</a:t>
            </a:r>
          </a:p>
          <a:p>
            <a:pPr marL="457200" lvl="1" indent="0">
              <a:buNone/>
            </a:pPr>
            <a:r>
              <a:rPr lang="en-US" b="1" dirty="0" smtClean="0"/>
              <a:t>Example:</a:t>
            </a:r>
            <a:r>
              <a:rPr lang="en-US" dirty="0" smtClean="0"/>
              <a:t/>
            </a:r>
            <a:br>
              <a:rPr lang="en-US" dirty="0" smtClean="0"/>
            </a:br>
            <a:r>
              <a:rPr lang="en-US" dirty="0" smtClean="0"/>
              <a:t>Imagine an e-commerce company wants to analyze customer buying behavior. They don’t necessarily need AI; simple statistical methods, data visualization, and trend analysis can provide valuable insights without using machine learning.</a:t>
            </a:r>
          </a:p>
          <a:p>
            <a:pPr marL="457200" lvl="1" indent="0">
              <a:buNone/>
            </a:pPr>
            <a:endParaRPr lang="en-US" dirty="0" smtClean="0"/>
          </a:p>
          <a:p>
            <a:r>
              <a:rPr lang="en-US" b="1" dirty="0" smtClean="0"/>
              <a:t>2. More Data Means Better Models</a:t>
            </a:r>
          </a:p>
          <a:p>
            <a:pPr lvl="1"/>
            <a:r>
              <a:rPr lang="en-US" dirty="0" smtClean="0"/>
              <a:t>While having more data can improve model accuracy, it doesn’t guarantee better insights. Poor-quality, biased, or irrelevant data can lead to inaccurate models. Data cleaning and feature engineering are just as crucial as model selection.</a:t>
            </a:r>
          </a:p>
          <a:p>
            <a:pPr lvl="1"/>
            <a:r>
              <a:rPr lang="en-US" b="1" dirty="0" smtClean="0"/>
              <a:t>Example:</a:t>
            </a:r>
            <a:r>
              <a:rPr lang="en-US" dirty="0" smtClean="0"/>
              <a:t/>
            </a:r>
            <a:br>
              <a:rPr lang="en-US" dirty="0" smtClean="0"/>
            </a:br>
            <a:r>
              <a:rPr lang="en-US" dirty="0" smtClean="0"/>
              <a:t>A hospital collects patient data to predict disease outbreaks. If the data contains incorrect or irrelevant information (e.g., duplicate records or missing values), having more of it won’t improve predictions. Instead, cleaning and selecting the right data matters more.</a:t>
            </a:r>
          </a:p>
          <a:p>
            <a:pPr marL="457200" lvl="1" indent="0">
              <a:buNone/>
            </a:pPr>
            <a:endParaRPr lang="en-US" dirty="0" smtClean="0"/>
          </a:p>
        </p:txBody>
      </p:sp>
    </p:spTree>
    <p:extLst>
      <p:ext uri="{BB962C8B-B14F-4D97-AF65-F5344CB8AC3E}">
        <p14:creationId xmlns:p14="http://schemas.microsoft.com/office/powerpoint/2010/main" val="2050204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Myths of Data science</a:t>
            </a:r>
            <a:r>
              <a:rPr lang="en-IN" dirty="0" smtClean="0"/>
              <a:t> </a:t>
            </a:r>
            <a:endParaRPr lang="en-IN" dirty="0"/>
          </a:p>
        </p:txBody>
      </p:sp>
      <p:sp>
        <p:nvSpPr>
          <p:cNvPr id="3" name="Content Placeholder 2"/>
          <p:cNvSpPr>
            <a:spLocks noGrp="1"/>
          </p:cNvSpPr>
          <p:nvPr>
            <p:ph idx="1"/>
          </p:nvPr>
        </p:nvSpPr>
        <p:spPr>
          <a:xfrm>
            <a:off x="838200" y="1571625"/>
            <a:ext cx="10515600" cy="4953000"/>
          </a:xfrm>
        </p:spPr>
        <p:txBody>
          <a:bodyPr>
            <a:normAutofit fontScale="92500" lnSpcReduction="10000"/>
          </a:bodyPr>
          <a:lstStyle/>
          <a:p>
            <a:r>
              <a:rPr lang="en-US" b="1" dirty="0" smtClean="0"/>
              <a:t>3. Data Science Is Just About Building Models</a:t>
            </a:r>
          </a:p>
          <a:p>
            <a:pPr lvl="1"/>
            <a:r>
              <a:rPr lang="en-US" dirty="0" smtClean="0"/>
              <a:t>Many people think a data scientist’s main job is to build predictive models. However, data scientists spend most of their time collecting, cleaning, and analyzing data to extract meaningful insights before even building a model.</a:t>
            </a:r>
          </a:p>
          <a:p>
            <a:pPr lvl="1"/>
            <a:r>
              <a:rPr lang="en-US" b="1" dirty="0" smtClean="0"/>
              <a:t>Example:</a:t>
            </a:r>
            <a:r>
              <a:rPr lang="en-US" dirty="0" smtClean="0"/>
              <a:t/>
            </a:r>
            <a:br>
              <a:rPr lang="en-US" dirty="0" smtClean="0"/>
            </a:br>
            <a:r>
              <a:rPr lang="en-US" dirty="0" smtClean="0"/>
              <a:t>A bank wants to detect fraudulent transactions. A data scientist spends weeks gathering data from various sources, cleaning it, and analyzing patterns before even building a model. The model-building phase is just a small part of the overall process.</a:t>
            </a:r>
          </a:p>
          <a:p>
            <a:r>
              <a:rPr lang="en-US" b="1" dirty="0" smtClean="0"/>
              <a:t>4. Data Science Will Replace Human Decision-Making</a:t>
            </a:r>
          </a:p>
          <a:p>
            <a:pPr lvl="1"/>
            <a:r>
              <a:rPr lang="en-US" dirty="0" smtClean="0"/>
              <a:t>AI and machine learning can assist in decision-making, but they cannot replace human intuition, ethics, and domain expertise. Humans are still required to interpret results, ensure fairness, and provide context.</a:t>
            </a:r>
          </a:p>
          <a:p>
            <a:pPr lvl="1"/>
            <a:r>
              <a:rPr lang="en-US" b="1" dirty="0" smtClean="0"/>
              <a:t>Example:</a:t>
            </a:r>
            <a:r>
              <a:rPr lang="en-US" dirty="0" smtClean="0"/>
              <a:t/>
            </a:r>
            <a:br>
              <a:rPr lang="en-US" dirty="0" smtClean="0"/>
            </a:br>
            <a:r>
              <a:rPr lang="en-US" dirty="0" smtClean="0"/>
              <a:t>Self-driving cars rely on AI for navigation, but human oversight is still required. AI models can fail in unexpected situations, such as unusual weather conditions or ethical dilemmas (e.g., whether to swerve to avoid a pedestrian or stay in lane).</a:t>
            </a:r>
          </a:p>
        </p:txBody>
      </p:sp>
    </p:spTree>
    <p:extLst>
      <p:ext uri="{BB962C8B-B14F-4D97-AF65-F5344CB8AC3E}">
        <p14:creationId xmlns:p14="http://schemas.microsoft.com/office/powerpoint/2010/main" val="531683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a:xfrm>
            <a:off x="838200" y="1825624"/>
            <a:ext cx="10515600" cy="4927601"/>
          </a:xfrm>
        </p:spPr>
        <p:txBody>
          <a:bodyPr>
            <a:normAutofit fontScale="70000" lnSpcReduction="20000"/>
          </a:bodyPr>
          <a:lstStyle/>
          <a:p>
            <a:pPr marL="0" indent="0">
              <a:buNone/>
            </a:pPr>
            <a:r>
              <a:rPr lang="en-US" b="1" dirty="0" smtClean="0"/>
              <a:t>5. You Need a Ph.D. to Be a Data Scientist</a:t>
            </a:r>
          </a:p>
          <a:p>
            <a:pPr marL="457200" lvl="1" indent="0">
              <a:buNone/>
            </a:pPr>
            <a:r>
              <a:rPr lang="en-US" dirty="0" smtClean="0"/>
              <a:t>While advanced degrees can help, they are not a strict requirement. Many data scientists come from diverse backgrounds, including engineering, business, and even social sciences. Practical experience and problem-solving skills are often more valuable.</a:t>
            </a:r>
          </a:p>
          <a:p>
            <a:pPr marL="457200" lvl="1" indent="0">
              <a:buNone/>
            </a:pPr>
            <a:r>
              <a:rPr lang="en-US" b="1" dirty="0" smtClean="0"/>
              <a:t>Example:</a:t>
            </a:r>
            <a:r>
              <a:rPr lang="en-US" dirty="0" smtClean="0"/>
              <a:t/>
            </a:r>
            <a:br>
              <a:rPr lang="en-US" dirty="0" smtClean="0"/>
            </a:br>
            <a:r>
              <a:rPr lang="en-US" dirty="0" smtClean="0"/>
              <a:t>Many successful data scientists, like those working at startups, come from diverse backgrounds. Some learn through online courses, </a:t>
            </a:r>
            <a:r>
              <a:rPr lang="en-US" dirty="0" err="1" smtClean="0"/>
              <a:t>bootcamps</a:t>
            </a:r>
            <a:r>
              <a:rPr lang="en-US" dirty="0" smtClean="0"/>
              <a:t>, and hands-on experience rather than formal Ph.D. education.</a:t>
            </a:r>
          </a:p>
          <a:p>
            <a:pPr marL="0" indent="0">
              <a:buNone/>
            </a:pPr>
            <a:r>
              <a:rPr lang="en-US" b="1" dirty="0" smtClean="0"/>
              <a:t>6. Deep Learning Is Necessary for Every Problem</a:t>
            </a:r>
          </a:p>
          <a:p>
            <a:pPr marL="457200" lvl="1" indent="0">
              <a:buNone/>
            </a:pPr>
            <a:r>
              <a:rPr lang="en-US" dirty="0" smtClean="0"/>
              <a:t>Deep learning is powerful but is not always the best choice. Many problems can be solved using simpler techniques like regression, decision trees, or statistical methods, which are easier to interpret and require fewer resources.</a:t>
            </a:r>
          </a:p>
          <a:p>
            <a:pPr marL="457200" lvl="1" indent="0">
              <a:buNone/>
            </a:pPr>
            <a:r>
              <a:rPr lang="en-US" b="1" dirty="0" smtClean="0"/>
              <a:t>Example:</a:t>
            </a:r>
            <a:r>
              <a:rPr lang="en-US" dirty="0" smtClean="0"/>
              <a:t/>
            </a:r>
            <a:br>
              <a:rPr lang="en-US" dirty="0" smtClean="0"/>
            </a:br>
            <a:r>
              <a:rPr lang="en-US" dirty="0" smtClean="0"/>
              <a:t>A company wants to forecast sales for the next quarter. Instead of using deep learning, which requires large computational resources, a simple regression model or time series analysis (like ARIMA) can provide accurate results with less complexity.</a:t>
            </a:r>
          </a:p>
          <a:p>
            <a:pPr marL="0" indent="0">
              <a:buNone/>
            </a:pPr>
            <a:r>
              <a:rPr lang="en-US" b="1" dirty="0" smtClean="0"/>
              <a:t>7. Data Science Is Fully Automated</a:t>
            </a:r>
          </a:p>
          <a:p>
            <a:pPr marL="457200" lvl="1" indent="0">
              <a:buNone/>
            </a:pPr>
            <a:r>
              <a:rPr lang="en-US" dirty="0" smtClean="0"/>
              <a:t>Many think data science tools can automate everything. While automation exists, human expertise is needed to define the problem, preprocess data, fine-tune models, and interpret results correctly.</a:t>
            </a:r>
          </a:p>
          <a:p>
            <a:pPr marL="457200" lvl="1" indent="0">
              <a:buNone/>
            </a:pPr>
            <a:r>
              <a:rPr lang="en-US" b="1" dirty="0" smtClean="0"/>
              <a:t>Example:</a:t>
            </a:r>
            <a:r>
              <a:rPr lang="en-US" dirty="0" smtClean="0"/>
              <a:t/>
            </a:r>
            <a:br>
              <a:rPr lang="en-US" dirty="0" smtClean="0"/>
            </a:br>
            <a:r>
              <a:rPr lang="en-US" dirty="0" smtClean="0"/>
              <a:t>A social media platform wants to detect hate speech. Even though AI can flag potentially harmful content, human moderators are still needed to review and make final decisions since AI might misinterpret sarcasm or cultural context.</a:t>
            </a:r>
          </a:p>
          <a:p>
            <a:pPr marL="0" indent="0">
              <a:buNone/>
            </a:pPr>
            <a:endParaRPr lang="en-US" dirty="0" smtClean="0"/>
          </a:p>
        </p:txBody>
      </p:sp>
    </p:spTree>
    <p:extLst>
      <p:ext uri="{BB962C8B-B14F-4D97-AF65-F5344CB8AC3E}">
        <p14:creationId xmlns:p14="http://schemas.microsoft.com/office/powerpoint/2010/main" val="2827980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a:xfrm>
            <a:off x="838200" y="1825624"/>
            <a:ext cx="10515600" cy="4784725"/>
          </a:xfrm>
        </p:spPr>
        <p:txBody>
          <a:bodyPr>
            <a:normAutofit fontScale="92500" lnSpcReduction="20000"/>
          </a:bodyPr>
          <a:lstStyle/>
          <a:p>
            <a:pPr marL="0" indent="0">
              <a:buNone/>
            </a:pPr>
            <a:r>
              <a:rPr lang="en-US" b="1" dirty="0" smtClean="0"/>
              <a:t>8. All Data Science Projects Lead to Useful Insights</a:t>
            </a:r>
          </a:p>
          <a:p>
            <a:pPr marL="457200" lvl="1" indent="0">
              <a:buNone/>
            </a:pPr>
            <a:r>
              <a:rPr lang="en-US" dirty="0" smtClean="0"/>
              <a:t>Not every data science project yields valuable or actionable insights. Sometimes, the data may be insufficient, the problem may not be well-defined, or the analysis may not uncover meaningful patterns.</a:t>
            </a:r>
          </a:p>
          <a:p>
            <a:pPr marL="457200" lvl="1" indent="0">
              <a:buNone/>
            </a:pPr>
            <a:r>
              <a:rPr lang="en-US" b="1" dirty="0" smtClean="0"/>
              <a:t>Example:</a:t>
            </a:r>
            <a:r>
              <a:rPr lang="en-US" dirty="0" smtClean="0"/>
              <a:t/>
            </a:r>
            <a:br>
              <a:rPr lang="en-US" dirty="0" smtClean="0"/>
            </a:br>
            <a:r>
              <a:rPr lang="en-US" dirty="0" smtClean="0"/>
              <a:t>A retail store analyzes customer foot traffic to optimize store layout. After months of data collection, they find no clear pattern linking layout changes to sales. Not all data science efforts yield actionable results.</a:t>
            </a:r>
          </a:p>
          <a:p>
            <a:pPr marL="0" indent="0">
              <a:buNone/>
            </a:pPr>
            <a:r>
              <a:rPr lang="en-US" b="1" dirty="0" smtClean="0"/>
              <a:t>9. More Features Always Improve Model Performance</a:t>
            </a:r>
          </a:p>
          <a:p>
            <a:pPr marL="457200" lvl="1" indent="0">
              <a:buNone/>
            </a:pPr>
            <a:r>
              <a:rPr lang="en-US" dirty="0" smtClean="0"/>
              <a:t>Adding more features can sometimes improve a model, but it can also introduce noise and reduce performance. Feature selection and engineering are crucial steps to avoid overfitting and improve model generalization.</a:t>
            </a:r>
          </a:p>
          <a:p>
            <a:pPr marL="457200" lvl="1" indent="0">
              <a:buNone/>
            </a:pPr>
            <a:r>
              <a:rPr lang="en-US" b="1" dirty="0" smtClean="0"/>
              <a:t>Example:</a:t>
            </a:r>
            <a:r>
              <a:rPr lang="en-US" dirty="0" smtClean="0"/>
              <a:t/>
            </a:r>
            <a:br>
              <a:rPr lang="en-US" dirty="0" smtClean="0"/>
            </a:br>
            <a:r>
              <a:rPr lang="en-US" dirty="0" smtClean="0"/>
              <a:t>A sports analytics company builds a model to predict player performance. Adding unnecessary features (e.g., a player's favorite food or jersey number) could make the model more complex without improving accuracy, leading to overfitting.</a:t>
            </a:r>
          </a:p>
          <a:p>
            <a:pPr marL="457200" lvl="1" indent="0">
              <a:buNone/>
            </a:pPr>
            <a:endParaRPr lang="en-US" dirty="0" smtClean="0"/>
          </a:p>
        </p:txBody>
      </p:sp>
    </p:spTree>
    <p:extLst>
      <p:ext uri="{BB962C8B-B14F-4D97-AF65-F5344CB8AC3E}">
        <p14:creationId xmlns:p14="http://schemas.microsoft.com/office/powerpoint/2010/main" val="215800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r>
              <a:rPr lang="en-US" b="1" dirty="0" smtClean="0"/>
              <a:t>10. Data Science Is Only for Large Companies</a:t>
            </a:r>
          </a:p>
          <a:p>
            <a:r>
              <a:rPr lang="en-US" dirty="0" smtClean="0"/>
              <a:t>While big companies leverage data science extensively, small and medium-sized businesses can also benefit from data-driven insights. Even startups use data science for customer analysis, marketing strategies, and business optimization.</a:t>
            </a:r>
          </a:p>
          <a:p>
            <a:r>
              <a:rPr lang="en-US" b="1" dirty="0" smtClean="0"/>
              <a:t>Example:</a:t>
            </a:r>
            <a:r>
              <a:rPr lang="en-US" dirty="0" smtClean="0"/>
              <a:t/>
            </a:r>
            <a:br>
              <a:rPr lang="en-US" dirty="0" smtClean="0"/>
            </a:br>
            <a:r>
              <a:rPr lang="en-US" dirty="0" smtClean="0"/>
              <a:t>A small restaurant uses data science to analyze customer preferences and optimize its menu. By using simple analytics on past orders, they can remove unpopular dishes and focus on best-selling items, increasing profitability.</a:t>
            </a:r>
          </a:p>
          <a:p>
            <a:endParaRPr lang="en-IN" dirty="0"/>
          </a:p>
        </p:txBody>
      </p:sp>
    </p:spTree>
    <p:extLst>
      <p:ext uri="{BB962C8B-B14F-4D97-AF65-F5344CB8AC3E}">
        <p14:creationId xmlns:p14="http://schemas.microsoft.com/office/powerpoint/2010/main" val="3170401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963</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Myths of Data science </vt:lpstr>
      <vt:lpstr>Myths of Data science </vt:lpstr>
      <vt:lpstr>Myths of Data science </vt:lpstr>
      <vt:lpstr>Cont..</vt:lpstr>
      <vt:lpstr>Cont..</vt:lpstr>
      <vt:lpstr>Cont..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Myths of Data science</dc:title>
  <dc:creator>cse</dc:creator>
  <cp:lastModifiedBy>cse</cp:lastModifiedBy>
  <cp:revision>2</cp:revision>
  <dcterms:created xsi:type="dcterms:W3CDTF">2025-02-10T06:53:40Z</dcterms:created>
  <dcterms:modified xsi:type="dcterms:W3CDTF">2025-02-10T08:35:33Z</dcterms:modified>
</cp:coreProperties>
</file>